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33"/>
  </p:notesMasterIdLst>
  <p:sldIdLst>
    <p:sldId id="256" r:id="rId2"/>
    <p:sldId id="257" r:id="rId3"/>
    <p:sldId id="258" r:id="rId4"/>
    <p:sldId id="324" r:id="rId5"/>
    <p:sldId id="289" r:id="rId6"/>
    <p:sldId id="291" r:id="rId7"/>
    <p:sldId id="276" r:id="rId8"/>
    <p:sldId id="325" r:id="rId9"/>
    <p:sldId id="294" r:id="rId10"/>
    <p:sldId id="295" r:id="rId11"/>
    <p:sldId id="298" r:id="rId12"/>
    <p:sldId id="299" r:id="rId13"/>
    <p:sldId id="277" r:id="rId14"/>
    <p:sldId id="306" r:id="rId15"/>
    <p:sldId id="305" r:id="rId16"/>
    <p:sldId id="278" r:id="rId17"/>
    <p:sldId id="316" r:id="rId18"/>
    <p:sldId id="317" r:id="rId19"/>
    <p:sldId id="318" r:id="rId20"/>
    <p:sldId id="319" r:id="rId21"/>
    <p:sldId id="320" r:id="rId22"/>
    <p:sldId id="321" r:id="rId23"/>
    <p:sldId id="327" r:id="rId24"/>
    <p:sldId id="262" r:id="rId25"/>
    <p:sldId id="322" r:id="rId26"/>
    <p:sldId id="279" r:id="rId27"/>
    <p:sldId id="323" r:id="rId28"/>
    <p:sldId id="263" r:id="rId29"/>
    <p:sldId id="264" r:id="rId30"/>
    <p:sldId id="282" r:id="rId31"/>
    <p:sldId id="281" r:id="rId3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2555A-F9D2-424B-BCD9-B89715928E43}" v="18" dt="2021-01-23T14:30:08.194"/>
    <p1510:client id="{1C57B83A-14E9-4EA5-B4DD-1036F84A5B74}" v="12" dt="2021-01-16T13:50:44.746"/>
    <p1510:client id="{1E306338-9547-45A8-9C52-E1AB5C04EC5B}" v="700" dt="2021-01-03T15:08:38.579"/>
    <p1510:client id="{274DA865-5C99-474A-AA60-A98FECB6A9F9}" v="3454" dt="2021-01-03T12:48:57.602"/>
    <p1510:client id="{2AC2F779-04B1-44E7-8835-920BA5E1E59F}" v="55" dt="2021-01-24T07:47:44.400"/>
    <p1510:client id="{2E645468-AAB2-48C6-A0D7-30DA38B675E1}" v="2" dt="2021-01-08T00:52:52.270"/>
    <p1510:client id="{3F61620A-4D00-47B1-8323-7DD80F724F58}" v="137" dt="2021-01-23T13:21:33.252"/>
    <p1510:client id="{48B853D7-7F09-4A8A-90D9-3D7F15D66AC8}" v="368" dt="2021-01-16T13:35:58.714"/>
    <p1510:client id="{6AFE0754-3A22-4C00-B4D6-BCBD6C92C661}" v="290" dt="2021-01-24T07:21:30.623"/>
    <p1510:client id="{77709ABD-C30E-47CD-938E-893D6ABD3512}" v="1172" dt="2021-01-04T14:26:36.846"/>
    <p1510:client id="{AF2C30D2-F1AF-4887-B670-EC019E48E5C7}" v="4" dt="2021-01-22T06:39:13.015"/>
    <p1510:client id="{D40D847B-0EE6-4EDC-9484-CF30EF8E3C24}" v="262" dt="2021-01-23T09:38:22.254"/>
    <p1510:client id="{D6D4C005-223C-415C-A0FD-0E7F80AFD1E4}" v="80" dt="2021-01-03T14:12:06.837"/>
    <p1510:client id="{F17E9815-F676-4736-9ABF-69D712B384E6}" v="715" dt="2021-01-03T02:18:19.707"/>
    <p1510:client id="{F3B91A40-D4DA-45B9-91DA-ECC8E506A005}" v="700" dt="2021-01-04T13:38:58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Kiểu Sáng 2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2872C3-4E68-4848-A49F-88D2423C3A86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US"/>
        </a:p>
      </dgm:t>
    </dgm:pt>
    <dgm:pt modelId="{AC71991C-2FD2-4619-A6F6-2C631572B2C5}">
      <dgm:prSet/>
      <dgm:spPr/>
      <dgm:t>
        <a:bodyPr/>
        <a:lstStyle/>
        <a:p>
          <a:r>
            <a:rPr lang="vi-VN" dirty="0" err="1"/>
            <a:t>Introduction</a:t>
          </a:r>
          <a:endParaRPr lang="en-US" dirty="0" err="1"/>
        </a:p>
      </dgm:t>
    </dgm:pt>
    <dgm:pt modelId="{C8E42CCB-AA51-4343-8968-4278A586AB6A}" type="parTrans" cxnId="{D109E54C-F165-4DF4-90C3-E2D3E32DB5D8}">
      <dgm:prSet/>
      <dgm:spPr/>
      <dgm:t>
        <a:bodyPr/>
        <a:lstStyle/>
        <a:p>
          <a:endParaRPr lang="en-US"/>
        </a:p>
      </dgm:t>
    </dgm:pt>
    <dgm:pt modelId="{17834245-3389-4D2D-9A31-854E13BDDBF0}" type="sibTrans" cxnId="{D109E54C-F165-4DF4-90C3-E2D3E32DB5D8}">
      <dgm:prSet/>
      <dgm:spPr/>
      <dgm:t>
        <a:bodyPr/>
        <a:lstStyle/>
        <a:p>
          <a:endParaRPr lang="en-US"/>
        </a:p>
      </dgm:t>
    </dgm:pt>
    <dgm:pt modelId="{0B08018D-81E2-4B20-B679-7564968A3F01}">
      <dgm:prSet/>
      <dgm:spPr/>
      <dgm:t>
        <a:bodyPr/>
        <a:lstStyle/>
        <a:p>
          <a:r>
            <a:rPr lang="vi-VN" dirty="0" err="1"/>
            <a:t>Methodology</a:t>
          </a:r>
          <a:endParaRPr lang="en-US" dirty="0" err="1"/>
        </a:p>
      </dgm:t>
    </dgm:pt>
    <dgm:pt modelId="{61C89950-4381-4C65-B349-FE08E8273DAB}" type="parTrans" cxnId="{44A217DF-3D62-4F8B-9CDF-A6085D17789E}">
      <dgm:prSet/>
      <dgm:spPr/>
      <dgm:t>
        <a:bodyPr/>
        <a:lstStyle/>
        <a:p>
          <a:endParaRPr lang="en-US"/>
        </a:p>
      </dgm:t>
    </dgm:pt>
    <dgm:pt modelId="{5882DDD2-80E7-4843-9D35-FFF4DD912B16}" type="sibTrans" cxnId="{44A217DF-3D62-4F8B-9CDF-A6085D17789E}">
      <dgm:prSet/>
      <dgm:spPr/>
      <dgm:t>
        <a:bodyPr/>
        <a:lstStyle/>
        <a:p>
          <a:endParaRPr lang="en-US"/>
        </a:p>
      </dgm:t>
    </dgm:pt>
    <dgm:pt modelId="{3038F8DD-BD3F-4FCF-B4C1-F2B1C5797485}">
      <dgm:prSet/>
      <dgm:spPr/>
      <dgm:t>
        <a:bodyPr/>
        <a:lstStyle/>
        <a:p>
          <a:r>
            <a:rPr lang="vi-VN" dirty="0" err="1"/>
            <a:t>Evaluation</a:t>
          </a:r>
          <a:r>
            <a:rPr lang="vi-VN" dirty="0"/>
            <a:t> </a:t>
          </a:r>
          <a:r>
            <a:rPr lang="vi-VN" dirty="0" err="1"/>
            <a:t>and</a:t>
          </a:r>
          <a:r>
            <a:rPr lang="vi-VN" dirty="0"/>
            <a:t> </a:t>
          </a:r>
          <a:r>
            <a:rPr lang="vi-VN" dirty="0" err="1"/>
            <a:t>Testing</a:t>
          </a:r>
          <a:endParaRPr lang="en-US" dirty="0" err="1"/>
        </a:p>
      </dgm:t>
    </dgm:pt>
    <dgm:pt modelId="{03F6E304-3E11-4342-85E9-525A6BA66698}" type="parTrans" cxnId="{113B2947-1C7A-4167-8D31-4806A6E45264}">
      <dgm:prSet/>
      <dgm:spPr/>
      <dgm:t>
        <a:bodyPr/>
        <a:lstStyle/>
        <a:p>
          <a:endParaRPr lang="en-US"/>
        </a:p>
      </dgm:t>
    </dgm:pt>
    <dgm:pt modelId="{CFAC0A82-168F-4A5C-8F6F-809D494FF474}" type="sibTrans" cxnId="{113B2947-1C7A-4167-8D31-4806A6E45264}">
      <dgm:prSet/>
      <dgm:spPr/>
      <dgm:t>
        <a:bodyPr/>
        <a:lstStyle/>
        <a:p>
          <a:endParaRPr lang="en-US"/>
        </a:p>
      </dgm:t>
    </dgm:pt>
    <dgm:pt modelId="{3C000FF7-9334-4706-B7DF-141620B10274}">
      <dgm:prSet/>
      <dgm:spPr/>
      <dgm:t>
        <a:bodyPr/>
        <a:lstStyle/>
        <a:p>
          <a:r>
            <a:rPr lang="vi-VN" dirty="0" err="1"/>
            <a:t>Conclusion</a:t>
          </a:r>
          <a:endParaRPr lang="en-US" dirty="0" err="1"/>
        </a:p>
      </dgm:t>
    </dgm:pt>
    <dgm:pt modelId="{AE1316A5-1AC5-49BA-935B-EFCBD95036C0}" type="parTrans" cxnId="{2C22C5C1-7853-4AF5-887F-7DC019F74ED3}">
      <dgm:prSet/>
      <dgm:spPr/>
      <dgm:t>
        <a:bodyPr/>
        <a:lstStyle/>
        <a:p>
          <a:endParaRPr lang="en-US"/>
        </a:p>
      </dgm:t>
    </dgm:pt>
    <dgm:pt modelId="{A74EFB29-63BF-44E4-9FD4-DFD28C54C43B}" type="sibTrans" cxnId="{2C22C5C1-7853-4AF5-887F-7DC019F74ED3}">
      <dgm:prSet/>
      <dgm:spPr/>
      <dgm:t>
        <a:bodyPr/>
        <a:lstStyle/>
        <a:p>
          <a:endParaRPr lang="en-US"/>
        </a:p>
      </dgm:t>
    </dgm:pt>
    <dgm:pt modelId="{B21FBB36-95CE-4986-918F-8C1A5478767D}" type="pres">
      <dgm:prSet presAssocID="{9B2872C3-4E68-4848-A49F-88D2423C3A86}" presName="linear" presStyleCnt="0">
        <dgm:presLayoutVars>
          <dgm:animLvl val="lvl"/>
          <dgm:resizeHandles val="exact"/>
        </dgm:presLayoutVars>
      </dgm:prSet>
      <dgm:spPr/>
    </dgm:pt>
    <dgm:pt modelId="{14260A10-9EC7-4518-A469-C5A52D3A0173}" type="pres">
      <dgm:prSet presAssocID="{AC71991C-2FD2-4619-A6F6-2C631572B2C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D05D36D-9EEA-4DA7-B5EA-1AB729CDA183}" type="pres">
      <dgm:prSet presAssocID="{17834245-3389-4D2D-9A31-854E13BDDBF0}" presName="spacer" presStyleCnt="0"/>
      <dgm:spPr/>
    </dgm:pt>
    <dgm:pt modelId="{686AEC5F-AD88-42AA-B5C0-F33AA1E8FA8C}" type="pres">
      <dgm:prSet presAssocID="{0B08018D-81E2-4B20-B679-7564968A3F0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6E2193E-0370-4214-A8B7-FE74F9F2D1A5}" type="pres">
      <dgm:prSet presAssocID="{5882DDD2-80E7-4843-9D35-FFF4DD912B16}" presName="spacer" presStyleCnt="0"/>
      <dgm:spPr/>
    </dgm:pt>
    <dgm:pt modelId="{1D579F0C-6358-4FBC-9AF5-9C1161069173}" type="pres">
      <dgm:prSet presAssocID="{3038F8DD-BD3F-4FCF-B4C1-F2B1C579748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3CCDBB6-4B1E-46B7-8996-A762763E77DE}" type="pres">
      <dgm:prSet presAssocID="{CFAC0A82-168F-4A5C-8F6F-809D494FF474}" presName="spacer" presStyleCnt="0"/>
      <dgm:spPr/>
    </dgm:pt>
    <dgm:pt modelId="{C30B8261-B0A3-49D1-B9C7-D20622811CB0}" type="pres">
      <dgm:prSet presAssocID="{3C000FF7-9334-4706-B7DF-141620B1027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E219B10-C67C-4F90-A786-FEFB81A1B806}" type="presOf" srcId="{3038F8DD-BD3F-4FCF-B4C1-F2B1C5797485}" destId="{1D579F0C-6358-4FBC-9AF5-9C1161069173}" srcOrd="0" destOrd="0" presId="urn:microsoft.com/office/officeart/2005/8/layout/vList2"/>
    <dgm:cxn modelId="{FBA24818-FB07-46AB-A716-79711E859613}" type="presOf" srcId="{0B08018D-81E2-4B20-B679-7564968A3F01}" destId="{686AEC5F-AD88-42AA-B5C0-F33AA1E8FA8C}" srcOrd="0" destOrd="0" presId="urn:microsoft.com/office/officeart/2005/8/layout/vList2"/>
    <dgm:cxn modelId="{113B2947-1C7A-4167-8D31-4806A6E45264}" srcId="{9B2872C3-4E68-4848-A49F-88D2423C3A86}" destId="{3038F8DD-BD3F-4FCF-B4C1-F2B1C5797485}" srcOrd="2" destOrd="0" parTransId="{03F6E304-3E11-4342-85E9-525A6BA66698}" sibTransId="{CFAC0A82-168F-4A5C-8F6F-809D494FF474}"/>
    <dgm:cxn modelId="{D109E54C-F165-4DF4-90C3-E2D3E32DB5D8}" srcId="{9B2872C3-4E68-4848-A49F-88D2423C3A86}" destId="{AC71991C-2FD2-4619-A6F6-2C631572B2C5}" srcOrd="0" destOrd="0" parTransId="{C8E42CCB-AA51-4343-8968-4278A586AB6A}" sibTransId="{17834245-3389-4D2D-9A31-854E13BDDBF0}"/>
    <dgm:cxn modelId="{419573B7-8041-4D3B-87C3-B8DE9D1DACC0}" type="presOf" srcId="{AC71991C-2FD2-4619-A6F6-2C631572B2C5}" destId="{14260A10-9EC7-4518-A469-C5A52D3A0173}" srcOrd="0" destOrd="0" presId="urn:microsoft.com/office/officeart/2005/8/layout/vList2"/>
    <dgm:cxn modelId="{2C22C5C1-7853-4AF5-887F-7DC019F74ED3}" srcId="{9B2872C3-4E68-4848-A49F-88D2423C3A86}" destId="{3C000FF7-9334-4706-B7DF-141620B10274}" srcOrd="3" destOrd="0" parTransId="{AE1316A5-1AC5-49BA-935B-EFCBD95036C0}" sibTransId="{A74EFB29-63BF-44E4-9FD4-DFD28C54C43B}"/>
    <dgm:cxn modelId="{7B2A19D0-D7AA-4029-A01E-34D6F078B6A0}" type="presOf" srcId="{9B2872C3-4E68-4848-A49F-88D2423C3A86}" destId="{B21FBB36-95CE-4986-918F-8C1A5478767D}" srcOrd="0" destOrd="0" presId="urn:microsoft.com/office/officeart/2005/8/layout/vList2"/>
    <dgm:cxn modelId="{44A217DF-3D62-4F8B-9CDF-A6085D17789E}" srcId="{9B2872C3-4E68-4848-A49F-88D2423C3A86}" destId="{0B08018D-81E2-4B20-B679-7564968A3F01}" srcOrd="1" destOrd="0" parTransId="{61C89950-4381-4C65-B349-FE08E8273DAB}" sibTransId="{5882DDD2-80E7-4843-9D35-FFF4DD912B16}"/>
    <dgm:cxn modelId="{2B5441E5-F500-4AB0-BD1C-D5DEC39AC863}" type="presOf" srcId="{3C000FF7-9334-4706-B7DF-141620B10274}" destId="{C30B8261-B0A3-49D1-B9C7-D20622811CB0}" srcOrd="0" destOrd="0" presId="urn:microsoft.com/office/officeart/2005/8/layout/vList2"/>
    <dgm:cxn modelId="{5C294954-324E-4F4E-A5B2-E20193AF67E7}" type="presParOf" srcId="{B21FBB36-95CE-4986-918F-8C1A5478767D}" destId="{14260A10-9EC7-4518-A469-C5A52D3A0173}" srcOrd="0" destOrd="0" presId="urn:microsoft.com/office/officeart/2005/8/layout/vList2"/>
    <dgm:cxn modelId="{35E1AA72-B194-47F3-B2D5-BE4D9F42B493}" type="presParOf" srcId="{B21FBB36-95CE-4986-918F-8C1A5478767D}" destId="{5D05D36D-9EEA-4DA7-B5EA-1AB729CDA183}" srcOrd="1" destOrd="0" presId="urn:microsoft.com/office/officeart/2005/8/layout/vList2"/>
    <dgm:cxn modelId="{54BDB6F0-9BF8-4275-8E23-41129998129D}" type="presParOf" srcId="{B21FBB36-95CE-4986-918F-8C1A5478767D}" destId="{686AEC5F-AD88-42AA-B5C0-F33AA1E8FA8C}" srcOrd="2" destOrd="0" presId="urn:microsoft.com/office/officeart/2005/8/layout/vList2"/>
    <dgm:cxn modelId="{8A59DE77-2F8C-4111-8C27-03F5ED69E5A0}" type="presParOf" srcId="{B21FBB36-95CE-4986-918F-8C1A5478767D}" destId="{C6E2193E-0370-4214-A8B7-FE74F9F2D1A5}" srcOrd="3" destOrd="0" presId="urn:microsoft.com/office/officeart/2005/8/layout/vList2"/>
    <dgm:cxn modelId="{955500B3-B6BC-4D67-9048-62183FF2B91F}" type="presParOf" srcId="{B21FBB36-95CE-4986-918F-8C1A5478767D}" destId="{1D579F0C-6358-4FBC-9AF5-9C1161069173}" srcOrd="4" destOrd="0" presId="urn:microsoft.com/office/officeart/2005/8/layout/vList2"/>
    <dgm:cxn modelId="{A7DA3863-A797-4A0B-8269-CADFCF884B63}" type="presParOf" srcId="{B21FBB36-95CE-4986-918F-8C1A5478767D}" destId="{53CCDBB6-4B1E-46B7-8996-A762763E77DE}" srcOrd="5" destOrd="0" presId="urn:microsoft.com/office/officeart/2005/8/layout/vList2"/>
    <dgm:cxn modelId="{975F7ADC-5461-4A89-B162-E44C479AA858}" type="presParOf" srcId="{B21FBB36-95CE-4986-918F-8C1A5478767D}" destId="{C30B8261-B0A3-49D1-B9C7-D20622811CB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218953-601A-450C-A44B-8684E56EB15B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295D72A-DC1A-49D4-96BA-35ED589D70BD}">
      <dgm:prSet/>
      <dgm:spPr/>
      <dgm:t>
        <a:bodyPr/>
        <a:lstStyle/>
        <a:p>
          <a:pPr rtl="0"/>
          <a:r>
            <a:rPr lang="vi-VN" err="1"/>
            <a:t>Attendance</a:t>
          </a:r>
          <a:r>
            <a:rPr lang="vi-VN"/>
            <a:t> marking </a:t>
          </a:r>
        </a:p>
      </dgm:t>
    </dgm:pt>
    <dgm:pt modelId="{D33069C1-4158-4D58-9E87-5FEB0044B24A}" type="parTrans" cxnId="{09B7EF42-7E26-4319-BAE5-FD04CB853F40}">
      <dgm:prSet/>
      <dgm:spPr/>
      <dgm:t>
        <a:bodyPr/>
        <a:lstStyle/>
        <a:p>
          <a:endParaRPr lang="en-US"/>
        </a:p>
      </dgm:t>
    </dgm:pt>
    <dgm:pt modelId="{4B4790CC-7F98-4D8B-828C-B0FFB3D04ED8}" type="sibTrans" cxnId="{09B7EF42-7E26-4319-BAE5-FD04CB853F40}">
      <dgm:prSet/>
      <dgm:spPr/>
      <dgm:t>
        <a:bodyPr/>
        <a:lstStyle/>
        <a:p>
          <a:endParaRPr lang="en-US"/>
        </a:p>
      </dgm:t>
    </dgm:pt>
    <dgm:pt modelId="{62EAF72B-1F2D-4311-830E-C0EDD589F7FB}">
      <dgm:prSet/>
      <dgm:spPr/>
      <dgm:t>
        <a:bodyPr/>
        <a:lstStyle/>
        <a:p>
          <a:pPr rtl="0"/>
          <a:r>
            <a:rPr lang="vi-VN" err="1"/>
            <a:t>Traditionally</a:t>
          </a:r>
          <a:r>
            <a:rPr lang="vi-VN"/>
            <a:t> </a:t>
          </a:r>
          <a:r>
            <a:rPr lang="vi-VN" err="1"/>
            <a:t>marking</a:t>
          </a:r>
          <a:endParaRPr lang="vi-VN"/>
        </a:p>
      </dgm:t>
    </dgm:pt>
    <dgm:pt modelId="{79A09AD9-EDF3-451B-A2D0-CBA2FE57213F}" type="parTrans" cxnId="{F30D0352-4581-4A1A-8213-217E2314700A}">
      <dgm:prSet/>
      <dgm:spPr/>
      <dgm:t>
        <a:bodyPr/>
        <a:lstStyle/>
        <a:p>
          <a:endParaRPr lang="en-US"/>
        </a:p>
      </dgm:t>
    </dgm:pt>
    <dgm:pt modelId="{A0924E87-FF47-43F4-82CC-D3ED17DC9896}" type="sibTrans" cxnId="{F30D0352-4581-4A1A-8213-217E2314700A}">
      <dgm:prSet/>
      <dgm:spPr/>
      <dgm:t>
        <a:bodyPr/>
        <a:lstStyle/>
        <a:p>
          <a:endParaRPr lang="en-US"/>
        </a:p>
      </dgm:t>
    </dgm:pt>
    <dgm:pt modelId="{CBB298DB-559B-4B89-B527-1FF3CFCD1BBD}">
      <dgm:prSet/>
      <dgm:spPr/>
      <dgm:t>
        <a:bodyPr/>
        <a:lstStyle/>
        <a:p>
          <a:r>
            <a:rPr lang="vi-VN" err="1"/>
            <a:t>Fingerprint</a:t>
          </a:r>
          <a:endParaRPr lang="en-US" err="1"/>
        </a:p>
      </dgm:t>
    </dgm:pt>
    <dgm:pt modelId="{BDEE8C67-FC2D-4CBC-8EC6-7A6E9E6C2531}" type="parTrans" cxnId="{C10001E3-FB1C-46B7-9CD9-14AE2F38F69E}">
      <dgm:prSet/>
      <dgm:spPr/>
      <dgm:t>
        <a:bodyPr/>
        <a:lstStyle/>
        <a:p>
          <a:endParaRPr lang="en-US"/>
        </a:p>
      </dgm:t>
    </dgm:pt>
    <dgm:pt modelId="{954E6807-41CA-4D17-87BA-BF141A77B67A}" type="sibTrans" cxnId="{C10001E3-FB1C-46B7-9CD9-14AE2F38F69E}">
      <dgm:prSet/>
      <dgm:spPr/>
      <dgm:t>
        <a:bodyPr/>
        <a:lstStyle/>
        <a:p>
          <a:endParaRPr lang="en-US"/>
        </a:p>
      </dgm:t>
    </dgm:pt>
    <dgm:pt modelId="{11AAEB42-140C-4686-9D0D-C510C70D7583}">
      <dgm:prSet/>
      <dgm:spPr/>
      <dgm:t>
        <a:bodyPr/>
        <a:lstStyle/>
        <a:p>
          <a:pPr rtl="0"/>
          <a:r>
            <a:rPr lang="vi-VN"/>
            <a:t>RFID Card</a:t>
          </a:r>
          <a:endParaRPr lang="en-US" err="1"/>
        </a:p>
      </dgm:t>
    </dgm:pt>
    <dgm:pt modelId="{A4DF0D2C-A8B9-4E35-982B-8CC1C4676E98}" type="parTrans" cxnId="{170D9A3C-7F54-4750-AF5D-D12C4615B49D}">
      <dgm:prSet/>
      <dgm:spPr/>
      <dgm:t>
        <a:bodyPr/>
        <a:lstStyle/>
        <a:p>
          <a:endParaRPr lang="en-US"/>
        </a:p>
      </dgm:t>
    </dgm:pt>
    <dgm:pt modelId="{9AF8A62D-A7BB-459B-8B5C-08D07EFB3D6E}" type="sibTrans" cxnId="{170D9A3C-7F54-4750-AF5D-D12C4615B49D}">
      <dgm:prSet/>
      <dgm:spPr/>
      <dgm:t>
        <a:bodyPr/>
        <a:lstStyle/>
        <a:p>
          <a:endParaRPr lang="en-US"/>
        </a:p>
      </dgm:t>
    </dgm:pt>
    <dgm:pt modelId="{DF58C03F-32F6-40CE-B0DE-C5D20377B87D}">
      <dgm:prSet/>
      <dgm:spPr/>
      <dgm:t>
        <a:bodyPr/>
        <a:lstStyle/>
        <a:p>
          <a:r>
            <a:rPr lang="vi-VN" err="1"/>
            <a:t>Face</a:t>
          </a:r>
          <a:r>
            <a:rPr lang="vi-VN"/>
            <a:t> </a:t>
          </a:r>
          <a:r>
            <a:rPr lang="vi-VN" err="1"/>
            <a:t>Recognition</a:t>
          </a:r>
          <a:endParaRPr lang="en-US" err="1"/>
        </a:p>
      </dgm:t>
    </dgm:pt>
    <dgm:pt modelId="{51085127-DCD6-4D18-A5BD-64C50A418BC6}" type="parTrans" cxnId="{AC5FB9E4-A047-4857-B9B6-E76F3133C4E1}">
      <dgm:prSet/>
      <dgm:spPr/>
      <dgm:t>
        <a:bodyPr/>
        <a:lstStyle/>
        <a:p>
          <a:endParaRPr lang="en-US"/>
        </a:p>
      </dgm:t>
    </dgm:pt>
    <dgm:pt modelId="{542B9600-218C-4653-848A-1A7FAAB14CDB}" type="sibTrans" cxnId="{AC5FB9E4-A047-4857-B9B6-E76F3133C4E1}">
      <dgm:prSet/>
      <dgm:spPr/>
      <dgm:t>
        <a:bodyPr/>
        <a:lstStyle/>
        <a:p>
          <a:endParaRPr lang="en-US"/>
        </a:p>
      </dgm:t>
    </dgm:pt>
    <dgm:pt modelId="{F5EE206A-3249-4DF3-AED3-AEDE63D5D209}" type="pres">
      <dgm:prSet presAssocID="{77218953-601A-450C-A44B-8684E56EB15B}" presName="outerComposite" presStyleCnt="0">
        <dgm:presLayoutVars>
          <dgm:chMax val="5"/>
          <dgm:dir/>
          <dgm:resizeHandles val="exact"/>
        </dgm:presLayoutVars>
      </dgm:prSet>
      <dgm:spPr/>
    </dgm:pt>
    <dgm:pt modelId="{1AB33BF9-80CB-4CB0-94AF-7FD796562B67}" type="pres">
      <dgm:prSet presAssocID="{77218953-601A-450C-A44B-8684E56EB15B}" presName="dummyMaxCanvas" presStyleCnt="0">
        <dgm:presLayoutVars/>
      </dgm:prSet>
      <dgm:spPr/>
    </dgm:pt>
    <dgm:pt modelId="{31B10D71-A16E-457C-B903-E440449A66DF}" type="pres">
      <dgm:prSet presAssocID="{77218953-601A-450C-A44B-8684E56EB15B}" presName="FiveNodes_1" presStyleLbl="node1" presStyleIdx="0" presStyleCnt="5">
        <dgm:presLayoutVars>
          <dgm:bulletEnabled val="1"/>
        </dgm:presLayoutVars>
      </dgm:prSet>
      <dgm:spPr/>
    </dgm:pt>
    <dgm:pt modelId="{263133F5-168C-4319-9445-366B0297528C}" type="pres">
      <dgm:prSet presAssocID="{77218953-601A-450C-A44B-8684E56EB15B}" presName="FiveNodes_2" presStyleLbl="node1" presStyleIdx="1" presStyleCnt="5">
        <dgm:presLayoutVars>
          <dgm:bulletEnabled val="1"/>
        </dgm:presLayoutVars>
      </dgm:prSet>
      <dgm:spPr/>
    </dgm:pt>
    <dgm:pt modelId="{2F307D04-E872-4C63-A554-6E433DF4522F}" type="pres">
      <dgm:prSet presAssocID="{77218953-601A-450C-A44B-8684E56EB15B}" presName="FiveNodes_3" presStyleLbl="node1" presStyleIdx="2" presStyleCnt="5">
        <dgm:presLayoutVars>
          <dgm:bulletEnabled val="1"/>
        </dgm:presLayoutVars>
      </dgm:prSet>
      <dgm:spPr/>
    </dgm:pt>
    <dgm:pt modelId="{2BF65BDD-A645-44BA-8975-A24FF492C22F}" type="pres">
      <dgm:prSet presAssocID="{77218953-601A-450C-A44B-8684E56EB15B}" presName="FiveNodes_4" presStyleLbl="node1" presStyleIdx="3" presStyleCnt="5">
        <dgm:presLayoutVars>
          <dgm:bulletEnabled val="1"/>
        </dgm:presLayoutVars>
      </dgm:prSet>
      <dgm:spPr/>
    </dgm:pt>
    <dgm:pt modelId="{291F85D7-B66D-4BAC-97F5-79E80B7A08D3}" type="pres">
      <dgm:prSet presAssocID="{77218953-601A-450C-A44B-8684E56EB15B}" presName="FiveNodes_5" presStyleLbl="node1" presStyleIdx="4" presStyleCnt="5">
        <dgm:presLayoutVars>
          <dgm:bulletEnabled val="1"/>
        </dgm:presLayoutVars>
      </dgm:prSet>
      <dgm:spPr/>
    </dgm:pt>
    <dgm:pt modelId="{3ACD3E5A-086E-49CD-A718-4B0E8D951EBA}" type="pres">
      <dgm:prSet presAssocID="{77218953-601A-450C-A44B-8684E56EB15B}" presName="FiveConn_1-2" presStyleLbl="fgAccFollowNode1" presStyleIdx="0" presStyleCnt="4">
        <dgm:presLayoutVars>
          <dgm:bulletEnabled val="1"/>
        </dgm:presLayoutVars>
      </dgm:prSet>
      <dgm:spPr/>
    </dgm:pt>
    <dgm:pt modelId="{3F7A2F40-10D7-40AD-BB1D-1131B9F6F8C8}" type="pres">
      <dgm:prSet presAssocID="{77218953-601A-450C-A44B-8684E56EB15B}" presName="FiveConn_2-3" presStyleLbl="fgAccFollowNode1" presStyleIdx="1" presStyleCnt="4">
        <dgm:presLayoutVars>
          <dgm:bulletEnabled val="1"/>
        </dgm:presLayoutVars>
      </dgm:prSet>
      <dgm:spPr/>
    </dgm:pt>
    <dgm:pt modelId="{4685017F-86B7-4962-BC60-37ACB299CCF1}" type="pres">
      <dgm:prSet presAssocID="{77218953-601A-450C-A44B-8684E56EB15B}" presName="FiveConn_3-4" presStyleLbl="fgAccFollowNode1" presStyleIdx="2" presStyleCnt="4">
        <dgm:presLayoutVars>
          <dgm:bulletEnabled val="1"/>
        </dgm:presLayoutVars>
      </dgm:prSet>
      <dgm:spPr/>
    </dgm:pt>
    <dgm:pt modelId="{9BCF6A2D-12EC-4CF2-B44E-D1B457A6FDEB}" type="pres">
      <dgm:prSet presAssocID="{77218953-601A-450C-A44B-8684E56EB15B}" presName="FiveConn_4-5" presStyleLbl="fgAccFollowNode1" presStyleIdx="3" presStyleCnt="4">
        <dgm:presLayoutVars>
          <dgm:bulletEnabled val="1"/>
        </dgm:presLayoutVars>
      </dgm:prSet>
      <dgm:spPr/>
    </dgm:pt>
    <dgm:pt modelId="{EAA45490-432F-49FC-A5AD-0D3DEBC614CF}" type="pres">
      <dgm:prSet presAssocID="{77218953-601A-450C-A44B-8684E56EB15B}" presName="FiveNodes_1_text" presStyleLbl="node1" presStyleIdx="4" presStyleCnt="5">
        <dgm:presLayoutVars>
          <dgm:bulletEnabled val="1"/>
        </dgm:presLayoutVars>
      </dgm:prSet>
      <dgm:spPr/>
    </dgm:pt>
    <dgm:pt modelId="{8EE1E933-2558-4E16-8F42-156F18F10B36}" type="pres">
      <dgm:prSet presAssocID="{77218953-601A-450C-A44B-8684E56EB15B}" presName="FiveNodes_2_text" presStyleLbl="node1" presStyleIdx="4" presStyleCnt="5">
        <dgm:presLayoutVars>
          <dgm:bulletEnabled val="1"/>
        </dgm:presLayoutVars>
      </dgm:prSet>
      <dgm:spPr/>
    </dgm:pt>
    <dgm:pt modelId="{C095E5E9-85F2-421A-A918-84D205FEE9F8}" type="pres">
      <dgm:prSet presAssocID="{77218953-601A-450C-A44B-8684E56EB15B}" presName="FiveNodes_3_text" presStyleLbl="node1" presStyleIdx="4" presStyleCnt="5">
        <dgm:presLayoutVars>
          <dgm:bulletEnabled val="1"/>
        </dgm:presLayoutVars>
      </dgm:prSet>
      <dgm:spPr/>
    </dgm:pt>
    <dgm:pt modelId="{8EDB24A5-B939-41F8-BFBE-775BE36EE400}" type="pres">
      <dgm:prSet presAssocID="{77218953-601A-450C-A44B-8684E56EB15B}" presName="FiveNodes_4_text" presStyleLbl="node1" presStyleIdx="4" presStyleCnt="5">
        <dgm:presLayoutVars>
          <dgm:bulletEnabled val="1"/>
        </dgm:presLayoutVars>
      </dgm:prSet>
      <dgm:spPr/>
    </dgm:pt>
    <dgm:pt modelId="{E3AAC722-C73C-4604-8B5F-F02DBA6148D9}" type="pres">
      <dgm:prSet presAssocID="{77218953-601A-450C-A44B-8684E56EB15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A99B410-A6FB-4AB3-AA90-C790FBACCF26}" type="presOf" srcId="{11AAEB42-140C-4686-9D0D-C510C70D7583}" destId="{8EDB24A5-B939-41F8-BFBE-775BE36EE400}" srcOrd="1" destOrd="0" presId="urn:microsoft.com/office/officeart/2005/8/layout/vProcess5"/>
    <dgm:cxn modelId="{5D345F13-C322-492A-9EC2-A76C465E3AB0}" type="presOf" srcId="{DF58C03F-32F6-40CE-B0DE-C5D20377B87D}" destId="{E3AAC722-C73C-4604-8B5F-F02DBA6148D9}" srcOrd="1" destOrd="0" presId="urn:microsoft.com/office/officeart/2005/8/layout/vProcess5"/>
    <dgm:cxn modelId="{05C80024-4D5C-4C13-8D6D-C12614EC91E4}" type="presOf" srcId="{CBB298DB-559B-4B89-B527-1FF3CFCD1BBD}" destId="{2F307D04-E872-4C63-A554-6E433DF4522F}" srcOrd="0" destOrd="0" presId="urn:microsoft.com/office/officeart/2005/8/layout/vProcess5"/>
    <dgm:cxn modelId="{170D9A3C-7F54-4750-AF5D-D12C4615B49D}" srcId="{77218953-601A-450C-A44B-8684E56EB15B}" destId="{11AAEB42-140C-4686-9D0D-C510C70D7583}" srcOrd="3" destOrd="0" parTransId="{A4DF0D2C-A8B9-4E35-982B-8CC1C4676E98}" sibTransId="{9AF8A62D-A7BB-459B-8B5C-08D07EFB3D6E}"/>
    <dgm:cxn modelId="{09B7EF42-7E26-4319-BAE5-FD04CB853F40}" srcId="{77218953-601A-450C-A44B-8684E56EB15B}" destId="{3295D72A-DC1A-49D4-96BA-35ED589D70BD}" srcOrd="0" destOrd="0" parTransId="{D33069C1-4158-4D58-9E87-5FEB0044B24A}" sibTransId="{4B4790CC-7F98-4D8B-828C-B0FFB3D04ED8}"/>
    <dgm:cxn modelId="{B505C144-7061-4E75-B2A0-9831634C0C26}" type="presOf" srcId="{9AF8A62D-A7BB-459B-8B5C-08D07EFB3D6E}" destId="{9BCF6A2D-12EC-4CF2-B44E-D1B457A6FDEB}" srcOrd="0" destOrd="0" presId="urn:microsoft.com/office/officeart/2005/8/layout/vProcess5"/>
    <dgm:cxn modelId="{363DA14A-8F0C-47AC-8887-6EE6EB604148}" type="presOf" srcId="{3295D72A-DC1A-49D4-96BA-35ED589D70BD}" destId="{EAA45490-432F-49FC-A5AD-0D3DEBC614CF}" srcOrd="1" destOrd="0" presId="urn:microsoft.com/office/officeart/2005/8/layout/vProcess5"/>
    <dgm:cxn modelId="{53CADB6D-6E4F-4154-8DDD-A0CF9F7C49B8}" type="presOf" srcId="{3295D72A-DC1A-49D4-96BA-35ED589D70BD}" destId="{31B10D71-A16E-457C-B903-E440449A66DF}" srcOrd="0" destOrd="0" presId="urn:microsoft.com/office/officeart/2005/8/layout/vProcess5"/>
    <dgm:cxn modelId="{0E1A5771-D36A-4211-802F-25113589C65A}" type="presOf" srcId="{62EAF72B-1F2D-4311-830E-C0EDD589F7FB}" destId="{263133F5-168C-4319-9445-366B0297528C}" srcOrd="0" destOrd="0" presId="urn:microsoft.com/office/officeart/2005/8/layout/vProcess5"/>
    <dgm:cxn modelId="{F30D0352-4581-4A1A-8213-217E2314700A}" srcId="{77218953-601A-450C-A44B-8684E56EB15B}" destId="{62EAF72B-1F2D-4311-830E-C0EDD589F7FB}" srcOrd="1" destOrd="0" parTransId="{79A09AD9-EDF3-451B-A2D0-CBA2FE57213F}" sibTransId="{A0924E87-FF47-43F4-82CC-D3ED17DC9896}"/>
    <dgm:cxn modelId="{2A5ACB73-3A5B-42DB-B902-F9DF2793A81E}" type="presOf" srcId="{A0924E87-FF47-43F4-82CC-D3ED17DC9896}" destId="{3F7A2F40-10D7-40AD-BB1D-1131B9F6F8C8}" srcOrd="0" destOrd="0" presId="urn:microsoft.com/office/officeart/2005/8/layout/vProcess5"/>
    <dgm:cxn modelId="{AF22BF5A-B8DA-4676-BBFA-F8859D0BF740}" type="presOf" srcId="{CBB298DB-559B-4B89-B527-1FF3CFCD1BBD}" destId="{C095E5E9-85F2-421A-A918-84D205FEE9F8}" srcOrd="1" destOrd="0" presId="urn:microsoft.com/office/officeart/2005/8/layout/vProcess5"/>
    <dgm:cxn modelId="{039C847B-F4A6-4217-8B2B-2DDF69488B48}" type="presOf" srcId="{4B4790CC-7F98-4D8B-828C-B0FFB3D04ED8}" destId="{3ACD3E5A-086E-49CD-A718-4B0E8D951EBA}" srcOrd="0" destOrd="0" presId="urn:microsoft.com/office/officeart/2005/8/layout/vProcess5"/>
    <dgm:cxn modelId="{0ABFBC7B-8F87-44BC-8158-50ECA6FF7DB1}" type="presOf" srcId="{954E6807-41CA-4D17-87BA-BF141A77B67A}" destId="{4685017F-86B7-4962-BC60-37ACB299CCF1}" srcOrd="0" destOrd="0" presId="urn:microsoft.com/office/officeart/2005/8/layout/vProcess5"/>
    <dgm:cxn modelId="{62143AC2-0097-4ED9-9428-6B8D09F4C100}" type="presOf" srcId="{DF58C03F-32F6-40CE-B0DE-C5D20377B87D}" destId="{291F85D7-B66D-4BAC-97F5-79E80B7A08D3}" srcOrd="0" destOrd="0" presId="urn:microsoft.com/office/officeart/2005/8/layout/vProcess5"/>
    <dgm:cxn modelId="{03D6D7D3-A819-45EA-9B2D-4C9A27F206C0}" type="presOf" srcId="{77218953-601A-450C-A44B-8684E56EB15B}" destId="{F5EE206A-3249-4DF3-AED3-AEDE63D5D209}" srcOrd="0" destOrd="0" presId="urn:microsoft.com/office/officeart/2005/8/layout/vProcess5"/>
    <dgm:cxn modelId="{E70C2ED4-D11C-44FD-927C-3FE2424172D5}" type="presOf" srcId="{11AAEB42-140C-4686-9D0D-C510C70D7583}" destId="{2BF65BDD-A645-44BA-8975-A24FF492C22F}" srcOrd="0" destOrd="0" presId="urn:microsoft.com/office/officeart/2005/8/layout/vProcess5"/>
    <dgm:cxn modelId="{C10001E3-FB1C-46B7-9CD9-14AE2F38F69E}" srcId="{77218953-601A-450C-A44B-8684E56EB15B}" destId="{CBB298DB-559B-4B89-B527-1FF3CFCD1BBD}" srcOrd="2" destOrd="0" parTransId="{BDEE8C67-FC2D-4CBC-8EC6-7A6E9E6C2531}" sibTransId="{954E6807-41CA-4D17-87BA-BF141A77B67A}"/>
    <dgm:cxn modelId="{AC5FB9E4-A047-4857-B9B6-E76F3133C4E1}" srcId="{77218953-601A-450C-A44B-8684E56EB15B}" destId="{DF58C03F-32F6-40CE-B0DE-C5D20377B87D}" srcOrd="4" destOrd="0" parTransId="{51085127-DCD6-4D18-A5BD-64C50A418BC6}" sibTransId="{542B9600-218C-4653-848A-1A7FAAB14CDB}"/>
    <dgm:cxn modelId="{5DE266F1-8E1C-4404-8536-EE2D60B511D2}" type="presOf" srcId="{62EAF72B-1F2D-4311-830E-C0EDD589F7FB}" destId="{8EE1E933-2558-4E16-8F42-156F18F10B36}" srcOrd="1" destOrd="0" presId="urn:microsoft.com/office/officeart/2005/8/layout/vProcess5"/>
    <dgm:cxn modelId="{324BE33E-FFD8-4928-82F5-448F69BF49C7}" type="presParOf" srcId="{F5EE206A-3249-4DF3-AED3-AEDE63D5D209}" destId="{1AB33BF9-80CB-4CB0-94AF-7FD796562B67}" srcOrd="0" destOrd="0" presId="urn:microsoft.com/office/officeart/2005/8/layout/vProcess5"/>
    <dgm:cxn modelId="{9D33598F-E24A-43FA-BFA5-369553CB416C}" type="presParOf" srcId="{F5EE206A-3249-4DF3-AED3-AEDE63D5D209}" destId="{31B10D71-A16E-457C-B903-E440449A66DF}" srcOrd="1" destOrd="0" presId="urn:microsoft.com/office/officeart/2005/8/layout/vProcess5"/>
    <dgm:cxn modelId="{72093B3A-7482-4126-A7EE-B214E40BB107}" type="presParOf" srcId="{F5EE206A-3249-4DF3-AED3-AEDE63D5D209}" destId="{263133F5-168C-4319-9445-366B0297528C}" srcOrd="2" destOrd="0" presId="urn:microsoft.com/office/officeart/2005/8/layout/vProcess5"/>
    <dgm:cxn modelId="{DA4FEF9F-08F7-4DA5-8C59-72351CFE8E03}" type="presParOf" srcId="{F5EE206A-3249-4DF3-AED3-AEDE63D5D209}" destId="{2F307D04-E872-4C63-A554-6E433DF4522F}" srcOrd="3" destOrd="0" presId="urn:microsoft.com/office/officeart/2005/8/layout/vProcess5"/>
    <dgm:cxn modelId="{B86C1BB2-BBBF-4448-AE1D-C111763684E5}" type="presParOf" srcId="{F5EE206A-3249-4DF3-AED3-AEDE63D5D209}" destId="{2BF65BDD-A645-44BA-8975-A24FF492C22F}" srcOrd="4" destOrd="0" presId="urn:microsoft.com/office/officeart/2005/8/layout/vProcess5"/>
    <dgm:cxn modelId="{A7446539-AD6C-403C-9D7A-82967A69D322}" type="presParOf" srcId="{F5EE206A-3249-4DF3-AED3-AEDE63D5D209}" destId="{291F85D7-B66D-4BAC-97F5-79E80B7A08D3}" srcOrd="5" destOrd="0" presId="urn:microsoft.com/office/officeart/2005/8/layout/vProcess5"/>
    <dgm:cxn modelId="{9BF383A8-78F1-4ADC-8B1C-D420E1C3239C}" type="presParOf" srcId="{F5EE206A-3249-4DF3-AED3-AEDE63D5D209}" destId="{3ACD3E5A-086E-49CD-A718-4B0E8D951EBA}" srcOrd="6" destOrd="0" presId="urn:microsoft.com/office/officeart/2005/8/layout/vProcess5"/>
    <dgm:cxn modelId="{4BDD07C3-7D10-47FF-97E0-C99C6A31C1BC}" type="presParOf" srcId="{F5EE206A-3249-4DF3-AED3-AEDE63D5D209}" destId="{3F7A2F40-10D7-40AD-BB1D-1131B9F6F8C8}" srcOrd="7" destOrd="0" presId="urn:microsoft.com/office/officeart/2005/8/layout/vProcess5"/>
    <dgm:cxn modelId="{A448E6A7-8615-4736-939B-A2F6452E80F5}" type="presParOf" srcId="{F5EE206A-3249-4DF3-AED3-AEDE63D5D209}" destId="{4685017F-86B7-4962-BC60-37ACB299CCF1}" srcOrd="8" destOrd="0" presId="urn:microsoft.com/office/officeart/2005/8/layout/vProcess5"/>
    <dgm:cxn modelId="{74EC8532-B588-48B1-BB9D-6A4EC4F622DD}" type="presParOf" srcId="{F5EE206A-3249-4DF3-AED3-AEDE63D5D209}" destId="{9BCF6A2D-12EC-4CF2-B44E-D1B457A6FDEB}" srcOrd="9" destOrd="0" presId="urn:microsoft.com/office/officeart/2005/8/layout/vProcess5"/>
    <dgm:cxn modelId="{1C25E863-2C6A-4929-BAEE-7BA1897F9C37}" type="presParOf" srcId="{F5EE206A-3249-4DF3-AED3-AEDE63D5D209}" destId="{EAA45490-432F-49FC-A5AD-0D3DEBC614CF}" srcOrd="10" destOrd="0" presId="urn:microsoft.com/office/officeart/2005/8/layout/vProcess5"/>
    <dgm:cxn modelId="{BF92A969-3CB1-4695-A7E5-F747A549C27E}" type="presParOf" srcId="{F5EE206A-3249-4DF3-AED3-AEDE63D5D209}" destId="{8EE1E933-2558-4E16-8F42-156F18F10B36}" srcOrd="11" destOrd="0" presId="urn:microsoft.com/office/officeart/2005/8/layout/vProcess5"/>
    <dgm:cxn modelId="{71B17618-21C1-40FA-BC21-FED78618F876}" type="presParOf" srcId="{F5EE206A-3249-4DF3-AED3-AEDE63D5D209}" destId="{C095E5E9-85F2-421A-A918-84D205FEE9F8}" srcOrd="12" destOrd="0" presId="urn:microsoft.com/office/officeart/2005/8/layout/vProcess5"/>
    <dgm:cxn modelId="{3E84DBED-7D29-48F3-95B9-A0AF45066651}" type="presParOf" srcId="{F5EE206A-3249-4DF3-AED3-AEDE63D5D209}" destId="{8EDB24A5-B939-41F8-BFBE-775BE36EE400}" srcOrd="13" destOrd="0" presId="urn:microsoft.com/office/officeart/2005/8/layout/vProcess5"/>
    <dgm:cxn modelId="{48C834AF-87B1-4711-8818-F66866C4D903}" type="presParOf" srcId="{F5EE206A-3249-4DF3-AED3-AEDE63D5D209}" destId="{E3AAC722-C73C-4604-8B5F-F02DBA6148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10B12A-47A7-488F-BA38-EDECA5C2D200}" type="doc">
      <dgm:prSet loTypeId="urn:microsoft.com/office/officeart/2005/8/layout/hierarchy1" loCatId="hierarchy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471BE8A3-8E48-40A2-AA86-F604DCB85F62}">
      <dgm:prSet/>
      <dgm:spPr/>
      <dgm:t>
        <a:bodyPr/>
        <a:lstStyle/>
        <a:p>
          <a:r>
            <a:rPr lang="vi-VN"/>
            <a:t>Testing</a:t>
          </a:r>
          <a:endParaRPr lang="en-US"/>
        </a:p>
      </dgm:t>
    </dgm:pt>
    <dgm:pt modelId="{85761996-7F3D-4054-A6C5-8FF389D80808}" type="parTrans" cxnId="{94F897BB-ADBC-450A-A739-DD1284334647}">
      <dgm:prSet/>
      <dgm:spPr/>
      <dgm:t>
        <a:bodyPr/>
        <a:lstStyle/>
        <a:p>
          <a:endParaRPr lang="en-US"/>
        </a:p>
      </dgm:t>
    </dgm:pt>
    <dgm:pt modelId="{67574790-FFD2-4AEE-8C90-211A1375A064}" type="sibTrans" cxnId="{94F897BB-ADBC-450A-A739-DD1284334647}">
      <dgm:prSet/>
      <dgm:spPr/>
      <dgm:t>
        <a:bodyPr/>
        <a:lstStyle/>
        <a:p>
          <a:endParaRPr lang="en-US"/>
        </a:p>
      </dgm:t>
    </dgm:pt>
    <dgm:pt modelId="{A655DF76-7841-45F6-B446-4A4970412B93}">
      <dgm:prSet/>
      <dgm:spPr/>
      <dgm:t>
        <a:bodyPr/>
        <a:lstStyle/>
        <a:p>
          <a:r>
            <a:rPr lang="vi-VN"/>
            <a:t>Evaluation</a:t>
          </a:r>
          <a:endParaRPr lang="en-US"/>
        </a:p>
      </dgm:t>
    </dgm:pt>
    <dgm:pt modelId="{FF3ECA9E-76B5-407D-B6BA-3478820774B8}" type="parTrans" cxnId="{34E2021F-D67B-487B-991D-AAD90C5B745B}">
      <dgm:prSet/>
      <dgm:spPr/>
      <dgm:t>
        <a:bodyPr/>
        <a:lstStyle/>
        <a:p>
          <a:endParaRPr lang="en-US"/>
        </a:p>
      </dgm:t>
    </dgm:pt>
    <dgm:pt modelId="{A9CE751B-41E5-4185-A992-F913755A925E}" type="sibTrans" cxnId="{34E2021F-D67B-487B-991D-AAD90C5B745B}">
      <dgm:prSet/>
      <dgm:spPr/>
      <dgm:t>
        <a:bodyPr/>
        <a:lstStyle/>
        <a:p>
          <a:endParaRPr lang="en-US"/>
        </a:p>
      </dgm:t>
    </dgm:pt>
    <dgm:pt modelId="{E2F4757A-A8E1-4CEB-9B99-13F995E59A4C}" type="pres">
      <dgm:prSet presAssocID="{0510B12A-47A7-488F-BA38-EDECA5C2D2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775832-68AD-4D5F-9D48-584689F27A09}" type="pres">
      <dgm:prSet presAssocID="{471BE8A3-8E48-40A2-AA86-F604DCB85F62}" presName="hierRoot1" presStyleCnt="0"/>
      <dgm:spPr/>
    </dgm:pt>
    <dgm:pt modelId="{24A77F2F-C235-46F5-A640-64E7BBA02046}" type="pres">
      <dgm:prSet presAssocID="{471BE8A3-8E48-40A2-AA86-F604DCB85F62}" presName="composite" presStyleCnt="0"/>
      <dgm:spPr/>
    </dgm:pt>
    <dgm:pt modelId="{80E9C450-6057-4D9B-9F60-CA730B3B4C5D}" type="pres">
      <dgm:prSet presAssocID="{471BE8A3-8E48-40A2-AA86-F604DCB85F62}" presName="background" presStyleLbl="node0" presStyleIdx="0" presStyleCnt="2"/>
      <dgm:spPr/>
    </dgm:pt>
    <dgm:pt modelId="{6EBBBCDA-3F98-4767-B36B-41D3DF86BC8C}" type="pres">
      <dgm:prSet presAssocID="{471BE8A3-8E48-40A2-AA86-F604DCB85F62}" presName="text" presStyleLbl="fgAcc0" presStyleIdx="0" presStyleCnt="2">
        <dgm:presLayoutVars>
          <dgm:chPref val="3"/>
        </dgm:presLayoutVars>
      </dgm:prSet>
      <dgm:spPr/>
    </dgm:pt>
    <dgm:pt modelId="{42EF12AE-D04E-423F-8247-E9F60BE1CF7C}" type="pres">
      <dgm:prSet presAssocID="{471BE8A3-8E48-40A2-AA86-F604DCB85F62}" presName="hierChild2" presStyleCnt="0"/>
      <dgm:spPr/>
    </dgm:pt>
    <dgm:pt modelId="{F8E5D6BD-932B-4AFB-ABCB-1BD616AB95AF}" type="pres">
      <dgm:prSet presAssocID="{A655DF76-7841-45F6-B446-4A4970412B93}" presName="hierRoot1" presStyleCnt="0"/>
      <dgm:spPr/>
    </dgm:pt>
    <dgm:pt modelId="{11DE9126-F9C0-45DB-9D71-A3EEF558C2E9}" type="pres">
      <dgm:prSet presAssocID="{A655DF76-7841-45F6-B446-4A4970412B93}" presName="composite" presStyleCnt="0"/>
      <dgm:spPr/>
    </dgm:pt>
    <dgm:pt modelId="{95146DDF-6959-4507-88C8-4DB97F40CCE8}" type="pres">
      <dgm:prSet presAssocID="{A655DF76-7841-45F6-B446-4A4970412B93}" presName="background" presStyleLbl="node0" presStyleIdx="1" presStyleCnt="2"/>
      <dgm:spPr/>
    </dgm:pt>
    <dgm:pt modelId="{E7E0F113-181F-40BF-9CC3-4C42077ED664}" type="pres">
      <dgm:prSet presAssocID="{A655DF76-7841-45F6-B446-4A4970412B93}" presName="text" presStyleLbl="fgAcc0" presStyleIdx="1" presStyleCnt="2">
        <dgm:presLayoutVars>
          <dgm:chPref val="3"/>
        </dgm:presLayoutVars>
      </dgm:prSet>
      <dgm:spPr/>
    </dgm:pt>
    <dgm:pt modelId="{1A56536F-5ACB-4AA1-B5E3-5871DCDDB74E}" type="pres">
      <dgm:prSet presAssocID="{A655DF76-7841-45F6-B446-4A4970412B93}" presName="hierChild2" presStyleCnt="0"/>
      <dgm:spPr/>
    </dgm:pt>
  </dgm:ptLst>
  <dgm:cxnLst>
    <dgm:cxn modelId="{34E2021F-D67B-487B-991D-AAD90C5B745B}" srcId="{0510B12A-47A7-488F-BA38-EDECA5C2D200}" destId="{A655DF76-7841-45F6-B446-4A4970412B93}" srcOrd="1" destOrd="0" parTransId="{FF3ECA9E-76B5-407D-B6BA-3478820774B8}" sibTransId="{A9CE751B-41E5-4185-A992-F913755A925E}"/>
    <dgm:cxn modelId="{A4575823-C7F5-47FC-9C58-7B49EBFCEC6E}" type="presOf" srcId="{471BE8A3-8E48-40A2-AA86-F604DCB85F62}" destId="{6EBBBCDA-3F98-4767-B36B-41D3DF86BC8C}" srcOrd="0" destOrd="0" presId="urn:microsoft.com/office/officeart/2005/8/layout/hierarchy1"/>
    <dgm:cxn modelId="{E3408B82-336F-486C-857D-E3AC57E4220E}" type="presOf" srcId="{A655DF76-7841-45F6-B446-4A4970412B93}" destId="{E7E0F113-181F-40BF-9CC3-4C42077ED664}" srcOrd="0" destOrd="0" presId="urn:microsoft.com/office/officeart/2005/8/layout/hierarchy1"/>
    <dgm:cxn modelId="{FC26EBAD-3547-4260-AA30-932FA47E8472}" type="presOf" srcId="{0510B12A-47A7-488F-BA38-EDECA5C2D200}" destId="{E2F4757A-A8E1-4CEB-9B99-13F995E59A4C}" srcOrd="0" destOrd="0" presId="urn:microsoft.com/office/officeart/2005/8/layout/hierarchy1"/>
    <dgm:cxn modelId="{94F897BB-ADBC-450A-A739-DD1284334647}" srcId="{0510B12A-47A7-488F-BA38-EDECA5C2D200}" destId="{471BE8A3-8E48-40A2-AA86-F604DCB85F62}" srcOrd="0" destOrd="0" parTransId="{85761996-7F3D-4054-A6C5-8FF389D80808}" sibTransId="{67574790-FFD2-4AEE-8C90-211A1375A064}"/>
    <dgm:cxn modelId="{17C2E346-30D7-4052-A853-AE8B5B96E42A}" type="presParOf" srcId="{E2F4757A-A8E1-4CEB-9B99-13F995E59A4C}" destId="{7A775832-68AD-4D5F-9D48-584689F27A09}" srcOrd="0" destOrd="0" presId="urn:microsoft.com/office/officeart/2005/8/layout/hierarchy1"/>
    <dgm:cxn modelId="{1D7E80DA-8A44-4299-A0D6-E1F7C8C0C4D6}" type="presParOf" srcId="{7A775832-68AD-4D5F-9D48-584689F27A09}" destId="{24A77F2F-C235-46F5-A640-64E7BBA02046}" srcOrd="0" destOrd="0" presId="urn:microsoft.com/office/officeart/2005/8/layout/hierarchy1"/>
    <dgm:cxn modelId="{F206FC13-7011-4593-BF3F-590198BE3287}" type="presParOf" srcId="{24A77F2F-C235-46F5-A640-64E7BBA02046}" destId="{80E9C450-6057-4D9B-9F60-CA730B3B4C5D}" srcOrd="0" destOrd="0" presId="urn:microsoft.com/office/officeart/2005/8/layout/hierarchy1"/>
    <dgm:cxn modelId="{EE6827CB-86E3-441E-B96A-654A71CD2012}" type="presParOf" srcId="{24A77F2F-C235-46F5-A640-64E7BBA02046}" destId="{6EBBBCDA-3F98-4767-B36B-41D3DF86BC8C}" srcOrd="1" destOrd="0" presId="urn:microsoft.com/office/officeart/2005/8/layout/hierarchy1"/>
    <dgm:cxn modelId="{8B3D8C2B-A15D-49FD-B092-8F9E373F61E4}" type="presParOf" srcId="{7A775832-68AD-4D5F-9D48-584689F27A09}" destId="{42EF12AE-D04E-423F-8247-E9F60BE1CF7C}" srcOrd="1" destOrd="0" presId="urn:microsoft.com/office/officeart/2005/8/layout/hierarchy1"/>
    <dgm:cxn modelId="{ECC0542F-C858-4821-8341-433C8BD23E1F}" type="presParOf" srcId="{E2F4757A-A8E1-4CEB-9B99-13F995E59A4C}" destId="{F8E5D6BD-932B-4AFB-ABCB-1BD616AB95AF}" srcOrd="1" destOrd="0" presId="urn:microsoft.com/office/officeart/2005/8/layout/hierarchy1"/>
    <dgm:cxn modelId="{CECE713D-E3A0-46A6-BA74-92D1293C47FB}" type="presParOf" srcId="{F8E5D6BD-932B-4AFB-ABCB-1BD616AB95AF}" destId="{11DE9126-F9C0-45DB-9D71-A3EEF558C2E9}" srcOrd="0" destOrd="0" presId="urn:microsoft.com/office/officeart/2005/8/layout/hierarchy1"/>
    <dgm:cxn modelId="{1D7D9CE6-ED33-4C4F-A27C-5AEB9A6C6B29}" type="presParOf" srcId="{11DE9126-F9C0-45DB-9D71-A3EEF558C2E9}" destId="{95146DDF-6959-4507-88C8-4DB97F40CCE8}" srcOrd="0" destOrd="0" presId="urn:microsoft.com/office/officeart/2005/8/layout/hierarchy1"/>
    <dgm:cxn modelId="{96B89B50-BB7A-4689-87D7-AC8023772A31}" type="presParOf" srcId="{11DE9126-F9C0-45DB-9D71-A3EEF558C2E9}" destId="{E7E0F113-181F-40BF-9CC3-4C42077ED664}" srcOrd="1" destOrd="0" presId="urn:microsoft.com/office/officeart/2005/8/layout/hierarchy1"/>
    <dgm:cxn modelId="{5EA4F815-4E2F-4A76-BF30-D6ED808E8F90}" type="presParOf" srcId="{F8E5D6BD-932B-4AFB-ABCB-1BD616AB95AF}" destId="{1A56536F-5ACB-4AA1-B5E3-5871DCDDB74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F0AD42-06FC-46A6-B9F9-8A8C3A90E53A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D2F41A25-C8DC-4F5C-A877-C445500BC786}">
      <dgm:prSet/>
      <dgm:spPr/>
      <dgm:t>
        <a:bodyPr/>
        <a:lstStyle/>
        <a:p>
          <a:r>
            <a:rPr lang="vi-VN" dirty="0" err="1"/>
            <a:t>Contributions</a:t>
          </a:r>
          <a:endParaRPr lang="en-US" dirty="0" err="1"/>
        </a:p>
      </dgm:t>
    </dgm:pt>
    <dgm:pt modelId="{76ECA464-F6ED-4D80-91A8-133B965A634D}" type="parTrans" cxnId="{786F3B33-110C-4E67-836E-C67133B60DA3}">
      <dgm:prSet/>
      <dgm:spPr/>
      <dgm:t>
        <a:bodyPr/>
        <a:lstStyle/>
        <a:p>
          <a:endParaRPr lang="en-US"/>
        </a:p>
      </dgm:t>
    </dgm:pt>
    <dgm:pt modelId="{E84AEC5F-6B74-492B-82C5-CB8E0947F80C}" type="sibTrans" cxnId="{786F3B33-110C-4E67-836E-C67133B60DA3}">
      <dgm:prSet/>
      <dgm:spPr/>
      <dgm:t>
        <a:bodyPr/>
        <a:lstStyle/>
        <a:p>
          <a:endParaRPr lang="en-US"/>
        </a:p>
      </dgm:t>
    </dgm:pt>
    <dgm:pt modelId="{B0821D0D-9897-4C6A-94F0-7452408D1F7E}">
      <dgm:prSet/>
      <dgm:spPr/>
      <dgm:t>
        <a:bodyPr/>
        <a:lstStyle/>
        <a:p>
          <a:r>
            <a:rPr lang="vi-VN" dirty="0" err="1"/>
            <a:t>Future</a:t>
          </a:r>
          <a:r>
            <a:rPr lang="vi-VN" dirty="0"/>
            <a:t> Works</a:t>
          </a:r>
          <a:endParaRPr lang="en-US" dirty="0"/>
        </a:p>
      </dgm:t>
    </dgm:pt>
    <dgm:pt modelId="{2722351E-6A8A-4112-8B3B-FC19A9649530}" type="parTrans" cxnId="{296FDBE9-F44E-4495-887D-257E1D1E6E3F}">
      <dgm:prSet/>
      <dgm:spPr/>
      <dgm:t>
        <a:bodyPr/>
        <a:lstStyle/>
        <a:p>
          <a:endParaRPr lang="en-US"/>
        </a:p>
      </dgm:t>
    </dgm:pt>
    <dgm:pt modelId="{72AC8C30-C310-42B4-AC33-21B44A79D9F9}" type="sibTrans" cxnId="{296FDBE9-F44E-4495-887D-257E1D1E6E3F}">
      <dgm:prSet/>
      <dgm:spPr/>
      <dgm:t>
        <a:bodyPr/>
        <a:lstStyle/>
        <a:p>
          <a:endParaRPr lang="en-US"/>
        </a:p>
      </dgm:t>
    </dgm:pt>
    <dgm:pt modelId="{E8C5E6FC-350D-45CC-A587-533B349F0402}" type="pres">
      <dgm:prSet presAssocID="{BFF0AD42-06FC-46A6-B9F9-8A8C3A90E53A}" presName="linear" presStyleCnt="0">
        <dgm:presLayoutVars>
          <dgm:animLvl val="lvl"/>
          <dgm:resizeHandles val="exact"/>
        </dgm:presLayoutVars>
      </dgm:prSet>
      <dgm:spPr/>
    </dgm:pt>
    <dgm:pt modelId="{BABB9AFC-9655-44AA-BB94-38EAD63C732C}" type="pres">
      <dgm:prSet presAssocID="{D2F41A25-C8DC-4F5C-A877-C445500BC78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6877E52-1514-4336-8171-2F99633B6107}" type="pres">
      <dgm:prSet presAssocID="{E84AEC5F-6B74-492B-82C5-CB8E0947F80C}" presName="spacer" presStyleCnt="0"/>
      <dgm:spPr/>
    </dgm:pt>
    <dgm:pt modelId="{91F30DDE-8D26-4B56-BBFA-CFF882B92ED7}" type="pres">
      <dgm:prSet presAssocID="{B0821D0D-9897-4C6A-94F0-7452408D1F7E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78AE300-3FD0-4D47-8B0A-74CF03B800BF}" type="presOf" srcId="{B0821D0D-9897-4C6A-94F0-7452408D1F7E}" destId="{91F30DDE-8D26-4B56-BBFA-CFF882B92ED7}" srcOrd="0" destOrd="0" presId="urn:microsoft.com/office/officeart/2005/8/layout/vList2"/>
    <dgm:cxn modelId="{99AB9E0F-6C5D-4951-AF4A-DA7BD2CD231F}" type="presOf" srcId="{D2F41A25-C8DC-4F5C-A877-C445500BC786}" destId="{BABB9AFC-9655-44AA-BB94-38EAD63C732C}" srcOrd="0" destOrd="0" presId="urn:microsoft.com/office/officeart/2005/8/layout/vList2"/>
    <dgm:cxn modelId="{786F3B33-110C-4E67-836E-C67133B60DA3}" srcId="{BFF0AD42-06FC-46A6-B9F9-8A8C3A90E53A}" destId="{D2F41A25-C8DC-4F5C-A877-C445500BC786}" srcOrd="0" destOrd="0" parTransId="{76ECA464-F6ED-4D80-91A8-133B965A634D}" sibTransId="{E84AEC5F-6B74-492B-82C5-CB8E0947F80C}"/>
    <dgm:cxn modelId="{EFFE8268-FEA8-49F1-B5BD-97E5C2D854F1}" type="presOf" srcId="{BFF0AD42-06FC-46A6-B9F9-8A8C3A90E53A}" destId="{E8C5E6FC-350D-45CC-A587-533B349F0402}" srcOrd="0" destOrd="0" presId="urn:microsoft.com/office/officeart/2005/8/layout/vList2"/>
    <dgm:cxn modelId="{296FDBE9-F44E-4495-887D-257E1D1E6E3F}" srcId="{BFF0AD42-06FC-46A6-B9F9-8A8C3A90E53A}" destId="{B0821D0D-9897-4C6A-94F0-7452408D1F7E}" srcOrd="1" destOrd="0" parTransId="{2722351E-6A8A-4112-8B3B-FC19A9649530}" sibTransId="{72AC8C30-C310-42B4-AC33-21B44A79D9F9}"/>
    <dgm:cxn modelId="{86235290-7796-465F-9540-8549760D0C23}" type="presParOf" srcId="{E8C5E6FC-350D-45CC-A587-533B349F0402}" destId="{BABB9AFC-9655-44AA-BB94-38EAD63C732C}" srcOrd="0" destOrd="0" presId="urn:microsoft.com/office/officeart/2005/8/layout/vList2"/>
    <dgm:cxn modelId="{D89EBA3E-72E6-4773-8A57-CB2EBC069CDA}" type="presParOf" srcId="{E8C5E6FC-350D-45CC-A587-533B349F0402}" destId="{96877E52-1514-4336-8171-2F99633B6107}" srcOrd="1" destOrd="0" presId="urn:microsoft.com/office/officeart/2005/8/layout/vList2"/>
    <dgm:cxn modelId="{5071D99E-155C-43F0-9137-A1DEE812BA1C}" type="presParOf" srcId="{E8C5E6FC-350D-45CC-A587-533B349F0402}" destId="{91F30DDE-8D26-4B56-BBFA-CFF882B92ED7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60A10-9EC7-4518-A469-C5A52D3A0173}">
      <dsp:nvSpPr>
        <dsp:cNvPr id="0" name=""/>
        <dsp:cNvSpPr/>
      </dsp:nvSpPr>
      <dsp:spPr>
        <a:xfrm>
          <a:off x="0" y="106782"/>
          <a:ext cx="6620910" cy="11466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900" kern="1200" dirty="0" err="1"/>
            <a:t>Introduction</a:t>
          </a:r>
          <a:endParaRPr lang="en-US" sz="4900" kern="1200" dirty="0" err="1"/>
        </a:p>
      </dsp:txBody>
      <dsp:txXfrm>
        <a:off x="55972" y="162754"/>
        <a:ext cx="6508966" cy="1034656"/>
      </dsp:txXfrm>
    </dsp:sp>
    <dsp:sp modelId="{686AEC5F-AD88-42AA-B5C0-F33AA1E8FA8C}">
      <dsp:nvSpPr>
        <dsp:cNvPr id="0" name=""/>
        <dsp:cNvSpPr/>
      </dsp:nvSpPr>
      <dsp:spPr>
        <a:xfrm>
          <a:off x="0" y="1394502"/>
          <a:ext cx="6620910" cy="11466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900" kern="1200" dirty="0" err="1"/>
            <a:t>Methodology</a:t>
          </a:r>
          <a:endParaRPr lang="en-US" sz="4900" kern="1200" dirty="0" err="1"/>
        </a:p>
      </dsp:txBody>
      <dsp:txXfrm>
        <a:off x="55972" y="1450474"/>
        <a:ext cx="6508966" cy="1034656"/>
      </dsp:txXfrm>
    </dsp:sp>
    <dsp:sp modelId="{1D579F0C-6358-4FBC-9AF5-9C1161069173}">
      <dsp:nvSpPr>
        <dsp:cNvPr id="0" name=""/>
        <dsp:cNvSpPr/>
      </dsp:nvSpPr>
      <dsp:spPr>
        <a:xfrm>
          <a:off x="0" y="2682222"/>
          <a:ext cx="6620910" cy="11466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900" kern="1200" dirty="0" err="1"/>
            <a:t>Evaluation</a:t>
          </a:r>
          <a:r>
            <a:rPr lang="vi-VN" sz="4900" kern="1200" dirty="0"/>
            <a:t> </a:t>
          </a:r>
          <a:r>
            <a:rPr lang="vi-VN" sz="4900" kern="1200" dirty="0" err="1"/>
            <a:t>and</a:t>
          </a:r>
          <a:r>
            <a:rPr lang="vi-VN" sz="4900" kern="1200" dirty="0"/>
            <a:t> </a:t>
          </a:r>
          <a:r>
            <a:rPr lang="vi-VN" sz="4900" kern="1200" dirty="0" err="1"/>
            <a:t>Testing</a:t>
          </a:r>
          <a:endParaRPr lang="en-US" sz="4900" kern="1200" dirty="0" err="1"/>
        </a:p>
      </dsp:txBody>
      <dsp:txXfrm>
        <a:off x="55972" y="2738194"/>
        <a:ext cx="6508966" cy="1034656"/>
      </dsp:txXfrm>
    </dsp:sp>
    <dsp:sp modelId="{C30B8261-B0A3-49D1-B9C7-D20622811CB0}">
      <dsp:nvSpPr>
        <dsp:cNvPr id="0" name=""/>
        <dsp:cNvSpPr/>
      </dsp:nvSpPr>
      <dsp:spPr>
        <a:xfrm>
          <a:off x="0" y="3969942"/>
          <a:ext cx="6620910" cy="11466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900" kern="1200" dirty="0" err="1"/>
            <a:t>Conclusion</a:t>
          </a:r>
          <a:endParaRPr lang="en-US" sz="4900" kern="1200" dirty="0" err="1"/>
        </a:p>
      </dsp:txBody>
      <dsp:txXfrm>
        <a:off x="55972" y="4025914"/>
        <a:ext cx="6508966" cy="1034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10D71-A16E-457C-B903-E440449A66DF}">
      <dsp:nvSpPr>
        <dsp:cNvPr id="0" name=""/>
        <dsp:cNvSpPr/>
      </dsp:nvSpPr>
      <dsp:spPr>
        <a:xfrm>
          <a:off x="0" y="0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err="1"/>
            <a:t>Attendance</a:t>
          </a:r>
          <a:r>
            <a:rPr lang="vi-VN" sz="2900" kern="1200"/>
            <a:t> marking </a:t>
          </a:r>
        </a:p>
      </dsp:txBody>
      <dsp:txXfrm>
        <a:off x="19174" y="19174"/>
        <a:ext cx="7449679" cy="616305"/>
      </dsp:txXfrm>
    </dsp:sp>
    <dsp:sp modelId="{263133F5-168C-4319-9445-366B0297528C}">
      <dsp:nvSpPr>
        <dsp:cNvPr id="0" name=""/>
        <dsp:cNvSpPr/>
      </dsp:nvSpPr>
      <dsp:spPr>
        <a:xfrm>
          <a:off x="614779" y="745577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err="1"/>
            <a:t>Traditionally</a:t>
          </a:r>
          <a:r>
            <a:rPr lang="vi-VN" sz="2900" kern="1200"/>
            <a:t> </a:t>
          </a:r>
          <a:r>
            <a:rPr lang="vi-VN" sz="2900" kern="1200" err="1"/>
            <a:t>marking</a:t>
          </a:r>
          <a:endParaRPr lang="vi-VN" sz="2900" kern="1200"/>
        </a:p>
      </dsp:txBody>
      <dsp:txXfrm>
        <a:off x="633953" y="764751"/>
        <a:ext cx="7154043" cy="616305"/>
      </dsp:txXfrm>
    </dsp:sp>
    <dsp:sp modelId="{2F307D04-E872-4C63-A554-6E433DF4522F}">
      <dsp:nvSpPr>
        <dsp:cNvPr id="0" name=""/>
        <dsp:cNvSpPr/>
      </dsp:nvSpPr>
      <dsp:spPr>
        <a:xfrm>
          <a:off x="1229558" y="1491154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err="1"/>
            <a:t>Fingerprint</a:t>
          </a:r>
          <a:endParaRPr lang="en-US" sz="2900" kern="1200" err="1"/>
        </a:p>
      </dsp:txBody>
      <dsp:txXfrm>
        <a:off x="1248732" y="1510328"/>
        <a:ext cx="7154043" cy="616305"/>
      </dsp:txXfrm>
    </dsp:sp>
    <dsp:sp modelId="{2BF65BDD-A645-44BA-8975-A24FF492C22F}">
      <dsp:nvSpPr>
        <dsp:cNvPr id="0" name=""/>
        <dsp:cNvSpPr/>
      </dsp:nvSpPr>
      <dsp:spPr>
        <a:xfrm>
          <a:off x="1844337" y="2236732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/>
            <a:t>RFID Card</a:t>
          </a:r>
          <a:endParaRPr lang="en-US" sz="2900" kern="1200" err="1"/>
        </a:p>
      </dsp:txBody>
      <dsp:txXfrm>
        <a:off x="1863511" y="2255906"/>
        <a:ext cx="7154043" cy="616305"/>
      </dsp:txXfrm>
    </dsp:sp>
    <dsp:sp modelId="{291F85D7-B66D-4BAC-97F5-79E80B7A08D3}">
      <dsp:nvSpPr>
        <dsp:cNvPr id="0" name=""/>
        <dsp:cNvSpPr/>
      </dsp:nvSpPr>
      <dsp:spPr>
        <a:xfrm>
          <a:off x="2459116" y="2982309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err="1"/>
            <a:t>Face</a:t>
          </a:r>
          <a:r>
            <a:rPr lang="vi-VN" sz="2900" kern="1200"/>
            <a:t> </a:t>
          </a:r>
          <a:r>
            <a:rPr lang="vi-VN" sz="2900" kern="1200" err="1"/>
            <a:t>Recognition</a:t>
          </a:r>
          <a:endParaRPr lang="en-US" sz="2900" kern="1200" err="1"/>
        </a:p>
      </dsp:txBody>
      <dsp:txXfrm>
        <a:off x="2478290" y="3001483"/>
        <a:ext cx="7154043" cy="616305"/>
      </dsp:txXfrm>
    </dsp:sp>
    <dsp:sp modelId="{3ACD3E5A-086E-49CD-A718-4B0E8D951EBA}">
      <dsp:nvSpPr>
        <dsp:cNvPr id="0" name=""/>
        <dsp:cNvSpPr/>
      </dsp:nvSpPr>
      <dsp:spPr>
        <a:xfrm>
          <a:off x="7807170" y="478260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02913" y="478260"/>
        <a:ext cx="234038" cy="320207"/>
      </dsp:txXfrm>
    </dsp:sp>
    <dsp:sp modelId="{3F7A2F40-10D7-40AD-BB1D-1131B9F6F8C8}">
      <dsp:nvSpPr>
        <dsp:cNvPr id="0" name=""/>
        <dsp:cNvSpPr/>
      </dsp:nvSpPr>
      <dsp:spPr>
        <a:xfrm>
          <a:off x="8421949" y="1223838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517692" y="1223838"/>
        <a:ext cx="234038" cy="320207"/>
      </dsp:txXfrm>
    </dsp:sp>
    <dsp:sp modelId="{4685017F-86B7-4962-BC60-37ACB299CCF1}">
      <dsp:nvSpPr>
        <dsp:cNvPr id="0" name=""/>
        <dsp:cNvSpPr/>
      </dsp:nvSpPr>
      <dsp:spPr>
        <a:xfrm>
          <a:off x="9036728" y="1958504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132471" y="1958504"/>
        <a:ext cx="234038" cy="320207"/>
      </dsp:txXfrm>
    </dsp:sp>
    <dsp:sp modelId="{9BCF6A2D-12EC-4CF2-B44E-D1B457A6FDEB}">
      <dsp:nvSpPr>
        <dsp:cNvPr id="0" name=""/>
        <dsp:cNvSpPr/>
      </dsp:nvSpPr>
      <dsp:spPr>
        <a:xfrm>
          <a:off x="9651508" y="2711355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747251" y="2711355"/>
        <a:ext cx="234038" cy="3202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9C450-6057-4D9B-9F60-CA730B3B4C5D}">
      <dsp:nvSpPr>
        <dsp:cNvPr id="0" name=""/>
        <dsp:cNvSpPr/>
      </dsp:nvSpPr>
      <dsp:spPr>
        <a:xfrm>
          <a:off x="1305" y="122206"/>
          <a:ext cx="4581086" cy="290898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BBCDA-3F98-4767-B36B-41D3DF86BC8C}">
      <dsp:nvSpPr>
        <dsp:cNvPr id="0" name=""/>
        <dsp:cNvSpPr/>
      </dsp:nvSpPr>
      <dsp:spPr>
        <a:xfrm>
          <a:off x="510314" y="605766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6500" kern="1200"/>
            <a:t>Testing</a:t>
          </a:r>
          <a:endParaRPr lang="en-US" sz="6500" kern="1200"/>
        </a:p>
      </dsp:txBody>
      <dsp:txXfrm>
        <a:off x="595515" y="690967"/>
        <a:ext cx="4410684" cy="2738587"/>
      </dsp:txXfrm>
    </dsp:sp>
    <dsp:sp modelId="{95146DDF-6959-4507-88C8-4DB97F40CCE8}">
      <dsp:nvSpPr>
        <dsp:cNvPr id="0" name=""/>
        <dsp:cNvSpPr/>
      </dsp:nvSpPr>
      <dsp:spPr>
        <a:xfrm>
          <a:off x="5600410" y="122206"/>
          <a:ext cx="4581086" cy="290898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0F113-181F-40BF-9CC3-4C42077ED664}">
      <dsp:nvSpPr>
        <dsp:cNvPr id="0" name=""/>
        <dsp:cNvSpPr/>
      </dsp:nvSpPr>
      <dsp:spPr>
        <a:xfrm>
          <a:off x="6109420" y="605766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6500" kern="1200"/>
            <a:t>Evaluation</a:t>
          </a:r>
          <a:endParaRPr lang="en-US" sz="6500" kern="1200"/>
        </a:p>
      </dsp:txBody>
      <dsp:txXfrm>
        <a:off x="6194621" y="690967"/>
        <a:ext cx="4410684" cy="27385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B9AFC-9655-44AA-BB94-38EAD63C732C}">
      <dsp:nvSpPr>
        <dsp:cNvPr id="0" name=""/>
        <dsp:cNvSpPr/>
      </dsp:nvSpPr>
      <dsp:spPr>
        <a:xfrm>
          <a:off x="0" y="346982"/>
          <a:ext cx="6693941" cy="1521000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6500" kern="1200" dirty="0" err="1"/>
            <a:t>Contributions</a:t>
          </a:r>
          <a:endParaRPr lang="en-US" sz="6500" kern="1200" dirty="0" err="1"/>
        </a:p>
      </dsp:txBody>
      <dsp:txXfrm>
        <a:off x="74249" y="421231"/>
        <a:ext cx="6545443" cy="1372502"/>
      </dsp:txXfrm>
    </dsp:sp>
    <dsp:sp modelId="{91F30DDE-8D26-4B56-BBFA-CFF882B92ED7}">
      <dsp:nvSpPr>
        <dsp:cNvPr id="0" name=""/>
        <dsp:cNvSpPr/>
      </dsp:nvSpPr>
      <dsp:spPr>
        <a:xfrm>
          <a:off x="0" y="2055182"/>
          <a:ext cx="6693941" cy="1521000"/>
        </a:xfrm>
        <a:prstGeom prst="roundRect">
          <a:avLst/>
        </a:prstGeom>
        <a:solidFill>
          <a:schemeClr val="accent3">
            <a:shade val="80000"/>
            <a:hueOff val="138715"/>
            <a:satOff val="-9120"/>
            <a:lumOff val="288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6500" kern="1200" dirty="0" err="1"/>
            <a:t>Future</a:t>
          </a:r>
          <a:r>
            <a:rPr lang="vi-VN" sz="6500" kern="1200" dirty="0"/>
            <a:t> Works</a:t>
          </a:r>
          <a:endParaRPr lang="en-US" sz="6500" kern="1200" dirty="0"/>
        </a:p>
      </dsp:txBody>
      <dsp:txXfrm>
        <a:off x="74249" y="2129431"/>
        <a:ext cx="6545443" cy="1372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848DB-5EF3-41DA-B510-9B4C35917E99}" type="datetimeFigureOut">
              <a:rPr lang="vi-VN"/>
              <a:t>23/01/2021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B0736-9289-43CA-9958-2607A58E44EA}" type="slidenum">
              <a:rPr lang="vi-VN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644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07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2386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3638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434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621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87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007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230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214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604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724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47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59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647700" y="871759"/>
            <a:ext cx="7467600" cy="3913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vi-VN" sz="4600"/>
          </a:p>
          <a:p>
            <a:pPr>
              <a:lnSpc>
                <a:spcPct val="90000"/>
              </a:lnSpc>
            </a:pPr>
            <a:r>
              <a:rPr lang="en-US" sz="4600"/>
              <a:t>Development of </a:t>
            </a:r>
            <a:br>
              <a:rPr lang="en-US" sz="4600"/>
            </a:br>
            <a:r>
              <a:rPr lang="en-US" sz="4600" err="1"/>
              <a:t>iot</a:t>
            </a:r>
            <a:r>
              <a:rPr lang="en-US" sz="4600"/>
              <a:t>-based solution for</a:t>
            </a:r>
            <a:br>
              <a:rPr lang="en-US" sz="4600"/>
            </a:br>
            <a:r>
              <a:rPr lang="en-US" sz="4600"/>
              <a:t>checking student attendance</a:t>
            </a:r>
            <a:br>
              <a:rPr lang="en-US" sz="4600"/>
            </a:br>
            <a:endParaRPr lang="en-US" sz="4600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7419975" cy="129873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vi-VN" sz="1800" err="1"/>
              <a:t>Student</a:t>
            </a:r>
            <a:r>
              <a:rPr lang="vi-VN" sz="1800"/>
              <a:t> 1: </a:t>
            </a:r>
            <a:r>
              <a:rPr lang="vi-VN" sz="1800" err="1"/>
              <a:t>Nguyen</a:t>
            </a:r>
            <a:r>
              <a:rPr lang="vi-VN" sz="1800"/>
              <a:t> </a:t>
            </a:r>
            <a:r>
              <a:rPr lang="vi-VN" sz="1800" err="1"/>
              <a:t>Truong</a:t>
            </a:r>
            <a:r>
              <a:rPr lang="vi-VN" sz="1800"/>
              <a:t> Thanh (1652557)</a:t>
            </a:r>
          </a:p>
          <a:p>
            <a:pPr>
              <a:lnSpc>
                <a:spcPct val="110000"/>
              </a:lnSpc>
            </a:pPr>
            <a:r>
              <a:rPr lang="vi-VN" sz="1800" err="1"/>
              <a:t>Student</a:t>
            </a:r>
            <a:r>
              <a:rPr lang="vi-VN" sz="1800"/>
              <a:t> 2: </a:t>
            </a:r>
            <a:r>
              <a:rPr lang="vi-VN" sz="1800" err="1"/>
              <a:t>Nguyen</a:t>
            </a:r>
            <a:r>
              <a:rPr lang="vi-VN" sz="1800"/>
              <a:t> Anh Quan (1552310)</a:t>
            </a:r>
          </a:p>
          <a:p>
            <a:pPr>
              <a:lnSpc>
                <a:spcPct val="110000"/>
              </a:lnSpc>
            </a:pPr>
            <a:r>
              <a:rPr lang="vi-VN" sz="1800" err="1"/>
              <a:t>Supervise</a:t>
            </a:r>
            <a:r>
              <a:rPr lang="vi-VN" sz="1800"/>
              <a:t>: </a:t>
            </a:r>
            <a:r>
              <a:rPr lang="vi-VN" sz="1800" err="1"/>
              <a:t>PhD</a:t>
            </a:r>
            <a:r>
              <a:rPr lang="vi-VN" sz="1800"/>
              <a:t>. </a:t>
            </a:r>
            <a:r>
              <a:rPr lang="vi-VN" sz="1800" err="1"/>
              <a:t>Pham</a:t>
            </a:r>
            <a:r>
              <a:rPr lang="vi-VN" sz="1800"/>
              <a:t> Hoang Anh</a:t>
            </a:r>
          </a:p>
        </p:txBody>
      </p:sp>
      <p:cxnSp>
        <p:nvCxnSpPr>
          <p:cNvPr id="70" name="Straight Connector 61">
            <a:extLst>
              <a:ext uri="{FF2B5EF4-FFF2-40B4-BE49-F238E27FC236}">
                <a16:creationId xmlns:a16="http://schemas.microsoft.com/office/drawing/2014/main" id="{21A926A9-9B62-48DD-A56E-C2E86029C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Hình ảnh 6">
            <a:extLst>
              <a:ext uri="{FF2B5EF4-FFF2-40B4-BE49-F238E27FC236}">
                <a16:creationId xmlns:a16="http://schemas.microsoft.com/office/drawing/2014/main" id="{E93EC01D-EA44-4405-AFA5-8C34CB12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708" y="73459"/>
            <a:ext cx="1092200" cy="1074234"/>
          </a:xfrm>
          <a:prstGeom prst="rect">
            <a:avLst/>
          </a:prstGeom>
        </p:spPr>
      </p:pic>
      <p:pic>
        <p:nvPicPr>
          <p:cNvPr id="7" name="Hình ảnh 8">
            <a:extLst>
              <a:ext uri="{FF2B5EF4-FFF2-40B4-BE49-F238E27FC236}">
                <a16:creationId xmlns:a16="http://schemas.microsoft.com/office/drawing/2014/main" id="{054CC36D-BC1A-4145-8FBF-A1E588AA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0" y="-2777"/>
            <a:ext cx="1248509" cy="1216938"/>
          </a:xfrm>
          <a:prstGeom prst="rect">
            <a:avLst/>
          </a:prstGeom>
        </p:spPr>
      </p:pic>
      <p:pic>
        <p:nvPicPr>
          <p:cNvPr id="11" name="Hình ảnh 12" descr="Ảnh có chứa thiết bị điện tử, mạch, cuốn sách&#10;&#10;Mô tả được tự động tạo">
            <a:extLst>
              <a:ext uri="{FF2B5EF4-FFF2-40B4-BE49-F238E27FC236}">
                <a16:creationId xmlns:a16="http://schemas.microsoft.com/office/drawing/2014/main" id="{2E8D7088-4FDF-4940-8E59-B7CFD798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05" y="2682575"/>
            <a:ext cx="2743200" cy="2508069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3315CFC-07A2-446B-81D7-C80B8BEFB64D}"/>
              </a:ext>
            </a:extLst>
          </p:cNvPr>
          <p:cNvSpPr txBox="1"/>
          <p:nvPr/>
        </p:nvSpPr>
        <p:spPr>
          <a:xfrm>
            <a:off x="9208477" y="5955324"/>
            <a:ext cx="27725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vi-VN" err="1"/>
              <a:t>January</a:t>
            </a:r>
            <a:r>
              <a:rPr lang="vi-VN"/>
              <a:t> 25th, 2021</a:t>
            </a:r>
          </a:p>
        </p:txBody>
      </p:sp>
    </p:spTree>
    <p:extLst>
      <p:ext uri="{BB962C8B-B14F-4D97-AF65-F5344CB8AC3E}">
        <p14:creationId xmlns:p14="http://schemas.microsoft.com/office/powerpoint/2010/main" val="256792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65AFC7D2-F925-4BF2-9625-88D5B4A4B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7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A16C4B9-9D2E-4CAD-807E-755BAAB6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8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5" descr="Ảnh có chứa thiết bị điện tử, mạch&#10;&#10;Mô tả được tự động tạo">
            <a:extLst>
              <a:ext uri="{FF2B5EF4-FFF2-40B4-BE49-F238E27FC236}">
                <a16:creationId xmlns:a16="http://schemas.microsoft.com/office/drawing/2014/main" id="{E711443B-52D0-40C0-B1C7-71905341D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72" r="6" b="6"/>
          <a:stretch/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00DDB61-F368-4437-B5F3-77A6350F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90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 descr="Ảnh có chứa đồ chơi&#10;&#10;Mô tả được tự động tạo">
            <a:extLst>
              <a:ext uri="{FF2B5EF4-FFF2-40B4-BE49-F238E27FC236}">
                <a16:creationId xmlns:a16="http://schemas.microsoft.com/office/drawing/2014/main" id="{53ADA5F0-F3BF-406E-B036-C6AD75EE3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67" r="5935" b="-2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8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D5B918E-1904-4D45-A540-5B8E1162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Hình ảnh 18" descr="Ảnh có chứa đang ngồi, bàn, từ xa, nắm giữ&#10;&#10;Mô tả được tự động tạo">
            <a:extLst>
              <a:ext uri="{FF2B5EF4-FFF2-40B4-BE49-F238E27FC236}">
                <a16:creationId xmlns:a16="http://schemas.microsoft.com/office/drawing/2014/main" id="{4FCC27F2-27D6-4949-BAFA-89922279F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515" y="2142531"/>
            <a:ext cx="4724400" cy="311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38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 descr="Ảnh có chứa trong nhà, màn hình, đang ngồi, máy tính&#10;&#10;Mô tả được tự động tạo">
            <a:extLst>
              <a:ext uri="{FF2B5EF4-FFF2-40B4-BE49-F238E27FC236}">
                <a16:creationId xmlns:a16="http://schemas.microsoft.com/office/drawing/2014/main" id="{1B5E7E9D-6160-4DD8-8F59-1FC9945FD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25" b="105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D0C01FE-90EB-41B3-9FBE-70B9FB38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python app</a:t>
            </a: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214CE67-A345-4B0B-A348-E3FB4324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42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DA167-5148-489D-BAB5-F3B6571A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2120510"/>
            <a:ext cx="5170717" cy="38939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Register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704841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5A523D1-EDA0-4E10-9FB2-94C754DBE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331" y="976"/>
            <a:ext cx="4857372" cy="68558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E04B2-D4C2-4E26-B2BA-D539B00E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17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3F014-21E7-427C-BBA5-D83068BB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Marking attendance</a:t>
            </a:r>
          </a:p>
        </p:txBody>
      </p:sp>
      <p:cxnSp>
        <p:nvCxnSpPr>
          <p:cNvPr id="19" name="Straight Connector 2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14CE792-DB2C-482B-AB75-E6CA20DE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415" y="40054"/>
            <a:ext cx="4794868" cy="67778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1366C-1280-4583-B629-F618F204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8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32ECFC6F-8377-4B27-BD87-AB9002763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1F1774EE-74BB-4E5C-9728-34440F1F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Web app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1881D18-9C05-4222-A0B9-BC470250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76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BACE-CAF6-42C1-83F9-8A9C58EE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2EB28-364E-41DF-A8D6-95E1CD163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Html, CSS, JavaScript, Ajax, Bootstrap, etc.</a:t>
            </a:r>
          </a:p>
          <a:p>
            <a:r>
              <a:rPr lang="en-GB"/>
              <a:t>3 roles: admin, teacher, student</a:t>
            </a:r>
          </a:p>
          <a:p>
            <a:r>
              <a:rPr lang="en-GB"/>
              <a:t>Data charts, search bar</a:t>
            </a:r>
          </a:p>
          <a:p>
            <a:r>
              <a:rPr lang="en-GB"/>
              <a:t>Login, logout with session</a:t>
            </a:r>
          </a:p>
          <a:p>
            <a:r>
              <a:rPr lang="en-GB"/>
              <a:t>Registration</a:t>
            </a:r>
          </a:p>
          <a:p>
            <a:r>
              <a:rPr lang="en-GB"/>
              <a:t>Forgot password, confirm via email token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F2F81-41E9-437F-A3D2-A81D8ED9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8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97621D-A7FA-4B1C-8225-841F56AA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073" y="137746"/>
            <a:ext cx="4809383" cy="3291252"/>
          </a:xfrm>
          <a:prstGeom prst="rect">
            <a:avLst/>
          </a:prstGeom>
        </p:spPr>
      </p:pic>
      <p:pic>
        <p:nvPicPr>
          <p:cNvPr id="6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0FF265-47F3-4A74-A4D8-900C1F613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859" y="154516"/>
            <a:ext cx="4226012" cy="63074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4B9D9-C967-4462-8984-34A47BBE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21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B674157-228D-4ECE-94C0-9B57D5296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323" y="3627088"/>
            <a:ext cx="5029199" cy="28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13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F64A-B50D-4210-AEC5-58EDCECF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Admin</a:t>
            </a: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CD22780-083D-4CC9-971C-9FFC31304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9092" y="2292485"/>
            <a:ext cx="4435209" cy="31488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BD978-F07C-4256-BBBF-479EFCDA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D99481DE-8E02-4362-BD31-A3B4EBE56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32" y="2296641"/>
            <a:ext cx="6260925" cy="314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43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76A7A0-FAD0-4BFC-A0FC-6B091D84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DBE48B14-8D04-479D-BC87-717571C8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vi-VN" err="1"/>
              <a:t>Contents</a:t>
            </a:r>
          </a:p>
        </p:txBody>
      </p:sp>
      <p:graphicFrame>
        <p:nvGraphicFramePr>
          <p:cNvPr id="37" name="Chỗ dành sẵn cho Nội dung 2">
            <a:extLst>
              <a:ext uri="{FF2B5EF4-FFF2-40B4-BE49-F238E27FC236}">
                <a16:creationId xmlns:a16="http://schemas.microsoft.com/office/drawing/2014/main" id="{28493FF7-F42D-413D-BCC3-92DF1669F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988033"/>
              </p:ext>
            </p:extLst>
          </p:nvPr>
        </p:nvGraphicFramePr>
        <p:xfrm>
          <a:off x="4770990" y="908957"/>
          <a:ext cx="6620910" cy="522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6" name="Hình ảnh 6">
            <a:extLst>
              <a:ext uri="{FF2B5EF4-FFF2-40B4-BE49-F238E27FC236}">
                <a16:creationId xmlns:a16="http://schemas.microsoft.com/office/drawing/2014/main" id="{C181BBE2-38EA-45DA-89F9-E7ED06377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6" y="5534458"/>
            <a:ext cx="1092200" cy="1074234"/>
          </a:xfrm>
          <a:prstGeom prst="rect">
            <a:avLst/>
          </a:prstGeom>
        </p:spPr>
      </p:pic>
      <p:pic>
        <p:nvPicPr>
          <p:cNvPr id="88" name="Hình ảnh 8">
            <a:extLst>
              <a:ext uri="{FF2B5EF4-FFF2-40B4-BE49-F238E27FC236}">
                <a16:creationId xmlns:a16="http://schemas.microsoft.com/office/drawing/2014/main" id="{85D62BA0-C6E6-4ADA-886A-834AC22F0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938" y="5458223"/>
            <a:ext cx="1248509" cy="1216938"/>
          </a:xfrm>
          <a:prstGeom prst="rect">
            <a:avLst/>
          </a:prstGeom>
        </p:spPr>
      </p:pic>
      <p:sp>
        <p:nvSpPr>
          <p:cNvPr id="74" name="Chỗ dành sẵn cho Số hiệu Bản chiếu 73">
            <a:extLst>
              <a:ext uri="{FF2B5EF4-FFF2-40B4-BE49-F238E27FC236}">
                <a16:creationId xmlns:a16="http://schemas.microsoft.com/office/drawing/2014/main" id="{2F037D3C-2A94-40C8-BAA4-0411CFF0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091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09622-DB23-4773-96EE-829D053C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r>
              <a:rPr lang="en-GB"/>
              <a:t>teacher</a:t>
            </a:r>
          </a:p>
        </p:txBody>
      </p: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29102-9050-4844-BA53-DA4E20E3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C0CC8CD7-44DE-477F-9922-FCD9816F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726" y="722735"/>
            <a:ext cx="8263269" cy="524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16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788B-D42F-4F72-802A-3B9B92A2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Teacher                                   </a:t>
            </a:r>
            <a:r>
              <a:rPr lang="en-GB" sz="1800"/>
              <a:t>TOTAL STUDENT OF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D41C9-1C6E-4733-9C8E-14613CB3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34E56D7E-9348-423E-8505-569DD379B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847" y="1814661"/>
            <a:ext cx="5905120" cy="4123413"/>
          </a:xfr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AB9BE424-46D7-40FD-B074-4ADAB8F6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32" y="1811241"/>
            <a:ext cx="4541874" cy="411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9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7865-61C2-40E3-AE98-6722893A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Attendance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EB33A-FCB9-4CB5-B440-EC5C782D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59E8E7AD-058F-4C2B-8B63-B277FCC5C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381" y="1903266"/>
            <a:ext cx="7887772" cy="4025948"/>
          </a:xfrm>
        </p:spPr>
      </p:pic>
    </p:spTree>
    <p:extLst>
      <p:ext uri="{BB962C8B-B14F-4D97-AF65-F5344CB8AC3E}">
        <p14:creationId xmlns:p14="http://schemas.microsoft.com/office/powerpoint/2010/main" val="158081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788B-D42F-4F72-802A-3B9B92A2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STUDENT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D41C9-1C6E-4733-9C8E-14613CB3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8" descr="Table&#10;&#10;Description automatically generated">
            <a:extLst>
              <a:ext uri="{FF2B5EF4-FFF2-40B4-BE49-F238E27FC236}">
                <a16:creationId xmlns:a16="http://schemas.microsoft.com/office/drawing/2014/main" id="{1B0519E3-8ED3-4373-9D26-34965F738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366492"/>
            <a:ext cx="10691265" cy="3489355"/>
          </a:xfrm>
        </p:spPr>
      </p:pic>
    </p:spTree>
    <p:extLst>
      <p:ext uri="{BB962C8B-B14F-4D97-AF65-F5344CB8AC3E}">
        <p14:creationId xmlns:p14="http://schemas.microsoft.com/office/powerpoint/2010/main" val="211748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B1FFC34-0459-43F5-B5FA-1518AFF6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vi-VN" err="1"/>
              <a:t>Evaluation</a:t>
            </a:r>
            <a:r>
              <a:rPr lang="vi-VN"/>
              <a:t> </a:t>
            </a:r>
            <a:r>
              <a:rPr lang="vi-VN" err="1"/>
              <a:t>and</a:t>
            </a:r>
            <a:r>
              <a:rPr lang="vi-VN"/>
              <a:t> </a:t>
            </a:r>
            <a:r>
              <a:rPr lang="vi-VN" err="1"/>
              <a:t>testing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1685F9DA-0FD8-41AB-A98B-2594868B3B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493277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8" name="Chỗ dành sẵn cho Số hiệu Bản chiếu 87">
            <a:extLst>
              <a:ext uri="{FF2B5EF4-FFF2-40B4-BE49-F238E27FC236}">
                <a16:creationId xmlns:a16="http://schemas.microsoft.com/office/drawing/2014/main" id="{F450A748-5BE4-4FE5-8D99-64F8E043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3786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9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9D4B6FCA-6607-4333-9CB4-215F57CF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vi-VN"/>
              <a:t>testing</a:t>
            </a:r>
          </a:p>
        </p:txBody>
      </p: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1570E-B14D-4599-BCD5-5F55A77C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72" name="Table 5">
            <a:extLst>
              <a:ext uri="{FF2B5EF4-FFF2-40B4-BE49-F238E27FC236}">
                <a16:creationId xmlns:a16="http://schemas.microsoft.com/office/drawing/2014/main" id="{3905E877-1687-41E0-9505-7C39A22D77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860021"/>
              </p:ext>
            </p:extLst>
          </p:nvPr>
        </p:nvGraphicFramePr>
        <p:xfrm>
          <a:off x="1630325" y="2206255"/>
          <a:ext cx="6590519" cy="3421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35">
                  <a:extLst>
                    <a:ext uri="{9D8B030D-6E8A-4147-A177-3AD203B41FA5}">
                      <a16:colId xmlns:a16="http://schemas.microsoft.com/office/drawing/2014/main" val="1392162658"/>
                    </a:ext>
                  </a:extLst>
                </a:gridCol>
                <a:gridCol w="2370174">
                  <a:extLst>
                    <a:ext uri="{9D8B030D-6E8A-4147-A177-3AD203B41FA5}">
                      <a16:colId xmlns:a16="http://schemas.microsoft.com/office/drawing/2014/main" val="1286024897"/>
                    </a:ext>
                  </a:extLst>
                </a:gridCol>
                <a:gridCol w="1628110">
                  <a:extLst>
                    <a:ext uri="{9D8B030D-6E8A-4147-A177-3AD203B41FA5}">
                      <a16:colId xmlns:a16="http://schemas.microsoft.com/office/drawing/2014/main" val="139802195"/>
                    </a:ext>
                  </a:extLst>
                </a:gridCol>
              </a:tblGrid>
              <a:tr h="626143">
                <a:tc>
                  <a:txBody>
                    <a:bodyPr/>
                    <a:lstStyle/>
                    <a:p>
                      <a:pPr algn="ctr"/>
                      <a:r>
                        <a:rPr lang="en-GB" sz="1700"/>
                        <a:t>Test Case</a:t>
                      </a:r>
                      <a:endParaRPr lang="en-US"/>
                    </a:p>
                  </a:txBody>
                  <a:tcPr marL="73861" marR="73861" marT="36931" marB="369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/>
                        <a:t>Average time of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1700"/>
                        <a:t>50 test cases (s)</a:t>
                      </a:r>
                    </a:p>
                  </a:txBody>
                  <a:tcPr marL="73861" marR="73861" marT="36931" marB="36931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700" b="1" i="0" u="none" strike="noStrike" noProof="0" dirty="0">
                        <a:latin typeface="Calisto MT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1" i="0" u="none" strike="noStrike" noProof="0">
                          <a:latin typeface="Calisto MT"/>
                        </a:rPr>
                        <a:t>Accuracy (%)</a:t>
                      </a:r>
                    </a:p>
                    <a:p>
                      <a:pPr lvl="0" algn="ctr">
                        <a:buNone/>
                      </a:pPr>
                      <a:endParaRPr lang="en-GB" sz="1700"/>
                    </a:p>
                  </a:txBody>
                  <a:tcPr marL="73861" marR="73861" marT="36931" marB="36931" anchor="ctr"/>
                </a:tc>
                <a:extLst>
                  <a:ext uri="{0D108BD9-81ED-4DB2-BD59-A6C34878D82A}">
                    <a16:rowId xmlns:a16="http://schemas.microsoft.com/office/drawing/2014/main" val="2538087884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Register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91.1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\</a:t>
                      </a:r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683437903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Correct all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58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>
                          <a:latin typeface="Calisto MT"/>
                        </a:rPr>
                        <a:t> 94</a:t>
                      </a:r>
                      <a:endParaRPr lang="en-US" sz="1500"/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3025211652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Wrong timetable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43.2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>
                          <a:latin typeface="Calisto MT"/>
                        </a:rPr>
                        <a:t>95</a:t>
                      </a:r>
                      <a:endParaRPr lang="en-US" sz="1600"/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62598707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Other face in </a:t>
                      </a:r>
                      <a:r>
                        <a:rPr lang="en-GB" sz="1700"/>
                        <a:t>database</a:t>
                      </a:r>
                      <a:endParaRPr lang="en-GB" sz="1700" dirty="0"/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35.2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>
                          <a:latin typeface="Calisto MT"/>
                        </a:rPr>
                        <a:t>92</a:t>
                      </a:r>
                      <a:endParaRPr lang="en-US" sz="1700"/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1527831967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Unknown face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38.3</a:t>
                      </a:r>
                      <a:endParaRPr lang="en-US" dirty="0"/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>
                          <a:latin typeface="Calisto MT"/>
                        </a:rPr>
                        <a:t>95</a:t>
                      </a:r>
                      <a:endParaRPr lang="en-US" sz="1700"/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1112553794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 dirty="0">
                          <a:latin typeface="Calisto MT"/>
                        </a:rPr>
                        <a:t>Unregistered card</a:t>
                      </a:r>
                      <a:endParaRPr lang="en-GB" sz="1700" dirty="0"/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27.9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>
                          <a:latin typeface="Calisto MT"/>
                        </a:rPr>
                        <a:t>100</a:t>
                      </a:r>
                      <a:endParaRPr lang="en-US" sz="1700"/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582724829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Fake image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80.3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0" i="0" u="none" strike="noStrike" noProof="0">
                          <a:latin typeface="Calisto MT"/>
                        </a:rPr>
                        <a:t>100</a:t>
                      </a:r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1931562178"/>
                  </a:ext>
                </a:extLst>
              </a:tr>
            </a:tbl>
          </a:graphicData>
        </a:graphic>
      </p:graphicFrame>
      <p:pic>
        <p:nvPicPr>
          <p:cNvPr id="2" name="Picture 4" descr="A picture containing graphical user interface, diagram&#10;&#10;Description automatically generated">
            <a:extLst>
              <a:ext uri="{FF2B5EF4-FFF2-40B4-BE49-F238E27FC236}">
                <a16:creationId xmlns:a16="http://schemas.microsoft.com/office/drawing/2014/main" id="{F2541681-1504-4616-8929-6EEB4832C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447" y="858281"/>
            <a:ext cx="2743200" cy="22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43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3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508AAF23-B9E1-4AB7-8D1E-74C8AF04D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6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7" name="Rectangle 15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F8C6532-89E6-4F09-9AF6-2B1249F6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541" y="990599"/>
            <a:ext cx="5619054" cy="4849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Evaluation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5F94E16-BD03-4C79-A43A-97A96344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03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A403F-928B-4D0F-B6AD-ADB4CC24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/>
              <a:t>Evaluation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9C045-FB36-4FD8-ACE9-D9540650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dirty="0" smtClean="0"/>
              <a:t>27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04AE3A-1581-4E75-9124-11393C6008A5}"/>
              </a:ext>
            </a:extLst>
          </p:cNvPr>
          <p:cNvSpPr>
            <a:spLocks noGrp="1"/>
          </p:cNvSpPr>
          <p:nvPr/>
        </p:nvSpPr>
        <p:spPr>
          <a:xfrm>
            <a:off x="1013251" y="2302895"/>
            <a:ext cx="5454958" cy="3626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/>
              <a:t>Advantages</a:t>
            </a:r>
          </a:p>
          <a:p>
            <a:pPr marL="342900" indent="-342900"/>
            <a:r>
              <a:rPr lang="en-GB">
                <a:ea typeface="+mn-lt"/>
                <a:cs typeface="+mn-lt"/>
              </a:rPr>
              <a:t>The system is easy to setup</a:t>
            </a:r>
          </a:p>
          <a:p>
            <a:pPr marL="342900" indent="-342900"/>
            <a:r>
              <a:rPr lang="en-GB"/>
              <a:t>Have all a checking attendance system need</a:t>
            </a:r>
          </a:p>
          <a:p>
            <a:pPr marL="342900" indent="-342900"/>
            <a:r>
              <a:rPr lang="en-GB"/>
              <a:t>Have data chart</a:t>
            </a:r>
          </a:p>
          <a:p>
            <a:pPr marL="342900" indent="-342900"/>
            <a:r>
              <a:rPr lang="en-GB"/>
              <a:t>Low cost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04AE3A-1581-4E75-9124-11393C6008A5}"/>
              </a:ext>
            </a:extLst>
          </p:cNvPr>
          <p:cNvSpPr>
            <a:spLocks noGrp="1"/>
          </p:cNvSpPr>
          <p:nvPr/>
        </p:nvSpPr>
        <p:spPr>
          <a:xfrm>
            <a:off x="6460818" y="2299231"/>
            <a:ext cx="5454958" cy="3626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/>
              <a:t>Disadvantages</a:t>
            </a:r>
          </a:p>
          <a:p>
            <a:pPr marL="342900" indent="-342900"/>
            <a:r>
              <a:rPr lang="en-GB">
                <a:ea typeface="+mn-lt"/>
                <a:cs typeface="+mn-lt"/>
              </a:rPr>
              <a:t>Timing constraint </a:t>
            </a:r>
          </a:p>
          <a:p>
            <a:pPr marL="342900" indent="-342900"/>
            <a:r>
              <a:rPr lang="en-GB">
                <a:ea typeface="+mn-lt"/>
                <a:cs typeface="+mn-lt"/>
              </a:rPr>
              <a:t>Low capacity of RAM</a:t>
            </a:r>
          </a:p>
          <a:p>
            <a:pPr marL="342900" indent="-342900"/>
            <a:r>
              <a:rPr lang="en-GB">
                <a:ea typeface="+mn-lt"/>
                <a:cs typeface="+mn-lt"/>
              </a:rPr>
              <a:t>User interface is not good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75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F2DE4876-4566-4006-9E37-D62E374F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64072"/>
          </a:xfrm>
        </p:spPr>
        <p:txBody>
          <a:bodyPr>
            <a:normAutofit/>
          </a:bodyPr>
          <a:lstStyle/>
          <a:p>
            <a:r>
              <a:rPr lang="vi-VN" err="1"/>
              <a:t>conclusion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F1A8C6-8F60-4EF2-B4D7-A5A5E94F6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9760AA-CA3F-4C65-B688-B44307731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35CF1DEE-0560-4070-AE57-3D4F35B0B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825292"/>
              </p:ext>
            </p:extLst>
          </p:nvPr>
        </p:nvGraphicFramePr>
        <p:xfrm>
          <a:off x="4797971" y="1906418"/>
          <a:ext cx="6693941" cy="392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0" name="Chỗ dành sẵn cho Số hiệu Bản chiếu 89">
            <a:extLst>
              <a:ext uri="{FF2B5EF4-FFF2-40B4-BE49-F238E27FC236}">
                <a16:creationId xmlns:a16="http://schemas.microsoft.com/office/drawing/2014/main" id="{C7EFF6C9-8F14-470A-834A-4B9FD2B0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1604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6A4F4AF-04E6-4ECC-B82A-BCAC4429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709" y="895448"/>
            <a:ext cx="3619697" cy="1919469"/>
          </a:xfrm>
        </p:spPr>
        <p:txBody>
          <a:bodyPr>
            <a:normAutofit/>
          </a:bodyPr>
          <a:lstStyle/>
          <a:p>
            <a:r>
              <a:rPr lang="vi-VN" sz="3700"/>
              <a:t>Contributions</a:t>
            </a:r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7425115C-8F60-4939-BE92-F98CDD0F5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5" b="2946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BE990B2-6CFB-4C27-8EB3-E35530BE2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572" y="2823015"/>
            <a:ext cx="3581303" cy="35548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Give a solution to check student attendance using IoT devices.</a:t>
            </a:r>
          </a:p>
          <a:p>
            <a:r>
              <a:rPr lang="en-US"/>
              <a:t>Combine RFID and Facial recognition</a:t>
            </a:r>
          </a:p>
          <a:p>
            <a:r>
              <a:rPr lang="en-US"/>
              <a:t>Detect fake image of faces</a:t>
            </a:r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DBCF7CC-C79E-41DB-AD99-763A2F37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7209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A7693C2-7C46-4885-8B2F-E56127E15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C8D232-7D29-4476-9D51-FB25179F1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12D6912D-6E0D-4490-A7AA-518B50CD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vi-VN"/>
              <a:t>Introduction</a:t>
            </a:r>
          </a:p>
        </p:txBody>
      </p:sp>
      <p:graphicFrame>
        <p:nvGraphicFramePr>
          <p:cNvPr id="36" name="Chỗ dành sẵn cho Nội dung 2">
            <a:extLst>
              <a:ext uri="{FF2B5EF4-FFF2-40B4-BE49-F238E27FC236}">
                <a16:creationId xmlns:a16="http://schemas.microsoft.com/office/drawing/2014/main" id="{9CA77251-EDB4-4AC6-8595-BE248F391F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156323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66" name="Hình ảnh 6">
            <a:extLst>
              <a:ext uri="{FF2B5EF4-FFF2-40B4-BE49-F238E27FC236}">
                <a16:creationId xmlns:a16="http://schemas.microsoft.com/office/drawing/2014/main" id="{F32CFE6C-9C04-4B5A-B0EC-21211C1C2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246" y="92997"/>
            <a:ext cx="1092200" cy="1074234"/>
          </a:xfrm>
          <a:prstGeom prst="rect">
            <a:avLst/>
          </a:prstGeom>
        </p:spPr>
      </p:pic>
      <p:pic>
        <p:nvPicPr>
          <p:cNvPr id="468" name="Hình ảnh 8">
            <a:extLst>
              <a:ext uri="{FF2B5EF4-FFF2-40B4-BE49-F238E27FC236}">
                <a16:creationId xmlns:a16="http://schemas.microsoft.com/office/drawing/2014/main" id="{5082CC6F-BE20-4B5E-894E-B753DF80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6938" y="16761"/>
            <a:ext cx="1248509" cy="1216938"/>
          </a:xfrm>
          <a:prstGeom prst="rect">
            <a:avLst/>
          </a:prstGeom>
        </p:spPr>
      </p:pic>
      <p:sp>
        <p:nvSpPr>
          <p:cNvPr id="90" name="Chỗ dành sẵn cho Số hiệu Bản chiếu 89">
            <a:extLst>
              <a:ext uri="{FF2B5EF4-FFF2-40B4-BE49-F238E27FC236}">
                <a16:creationId xmlns:a16="http://schemas.microsoft.com/office/drawing/2014/main" id="{0F29F488-AA13-4A5A-8317-054E1B3F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0051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7DB64E8-28F4-419C-A8EF-FF2C9978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>
            <a:normAutofit/>
          </a:bodyPr>
          <a:lstStyle/>
          <a:p>
            <a:r>
              <a:rPr lang="vi-VN"/>
              <a:t>Future work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E733BF-B95F-4869-AB8F-D90C6F595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5">
            <a:extLst>
              <a:ext uri="{FF2B5EF4-FFF2-40B4-BE49-F238E27FC236}">
                <a16:creationId xmlns:a16="http://schemas.microsoft.com/office/drawing/2014/main" id="{A380DF1F-F8DC-4B7E-9366-6F3ACECB1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9" r="17780" b="-3"/>
          <a:stretch/>
        </p:blipFill>
        <p:spPr>
          <a:xfrm>
            <a:off x="800100" y="1795634"/>
            <a:ext cx="3238500" cy="3995565"/>
          </a:xfrm>
          <a:prstGeom prst="rect">
            <a:avLst/>
          </a:prstGeom>
        </p:spPr>
      </p:pic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693D25A3-F9AC-4E52-8C56-8D2D46103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224" y="1754802"/>
            <a:ext cx="6723529" cy="40747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Setup web server and database server to another hosting</a:t>
            </a:r>
          </a:p>
          <a:p>
            <a:r>
              <a:rPr lang="en-US">
                <a:ea typeface="+mn-lt"/>
                <a:cs typeface="+mn-lt"/>
              </a:rPr>
              <a:t>Move the project to the stronger system</a:t>
            </a:r>
          </a:p>
          <a:p>
            <a:r>
              <a:rPr lang="en-US">
                <a:ea typeface="+mn-lt"/>
                <a:cs typeface="+mn-lt"/>
              </a:rPr>
              <a:t>Use other methods to improve the efficiency of anti-spoofing to replace eye blink detection</a:t>
            </a:r>
          </a:p>
          <a:p>
            <a:r>
              <a:rPr lang="en-US">
                <a:ea typeface="+mn-lt"/>
                <a:cs typeface="+mn-lt"/>
              </a:rPr>
              <a:t>Create a better user interface</a:t>
            </a:r>
          </a:p>
          <a:p>
            <a:r>
              <a:rPr lang="en-US">
                <a:ea typeface="+mn-lt"/>
                <a:cs typeface="+mn-lt"/>
              </a:rPr>
              <a:t>Improved code logic of the system</a:t>
            </a:r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D1166D6-1A36-41B0-8A82-37761E6F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46B6864-2FD8-4A4C-A5FB-10641FA58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9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0F3F4C9B-4DF4-4BA2-9E7B-7F8223F0F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78C5360-F47D-46A3-BB9A-56A20AEA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541" y="990599"/>
            <a:ext cx="5619054" cy="4849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Thank you </a:t>
            </a:r>
            <a:br>
              <a:rPr lang="en-US" sz="5400">
                <a:solidFill>
                  <a:srgbClr val="FFFFFF"/>
                </a:solidFill>
              </a:rPr>
            </a:br>
            <a:r>
              <a:rPr lang="en-US" sz="5400">
                <a:solidFill>
                  <a:srgbClr val="FFFFFF"/>
                </a:solidFill>
              </a:rPr>
              <a:t>any question?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4E215B8-9FB6-4FB7-BC57-96E94111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dirty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65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327E-F5D7-4988-A790-17AC5EAF2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 used</a:t>
            </a:r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5E2D5EF0-60B7-4477-837E-EAB216A01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56" r="-395" b="10623"/>
          <a:stretch/>
        </p:blipFill>
        <p:spPr>
          <a:xfrm>
            <a:off x="704939" y="2269670"/>
            <a:ext cx="2486290" cy="211015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8B6B5-3EFB-44E1-B642-6DFF7C000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6" descr="Logo, icon&#10;&#10;Description automatically generated">
            <a:extLst>
              <a:ext uri="{FF2B5EF4-FFF2-40B4-BE49-F238E27FC236}">
                <a16:creationId xmlns:a16="http://schemas.microsoft.com/office/drawing/2014/main" id="{43CF162C-60BC-4D0D-A136-691BC4587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786" y="2090635"/>
            <a:ext cx="2743200" cy="2422733"/>
          </a:xfrm>
          <a:prstGeom prst="rect">
            <a:avLst/>
          </a:prstGeom>
        </p:spPr>
      </p:pic>
      <p:pic>
        <p:nvPicPr>
          <p:cNvPr id="7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2E56E195-43D8-4F1F-9DC7-671B9E53F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068" y="2130913"/>
            <a:ext cx="20574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2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B2D27C6-9558-4008-9354-EB4F0A7A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Eye aspect ratio (Ear)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B8358BE-69BC-416B-923C-FFE1DBF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Each eye is represented by 6 (x, y)-coordinates</a:t>
            </a:r>
          </a:p>
          <a:p>
            <a:endParaRPr lang="vi-VN"/>
          </a:p>
          <a:p>
            <a:endParaRPr lang="vi-VN"/>
          </a:p>
          <a:p>
            <a:r>
              <a:rPr lang="vi-VN"/>
              <a:t>There is a relation between the width and the height of these coordinates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47BC276-EFBC-478C-B79A-AF6040D4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</a:t>
            </a:fld>
            <a:endParaRPr lang="en-US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61D071F5-2824-43D4-AFD7-2B5F111E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841" y="1580630"/>
            <a:ext cx="2743200" cy="1856064"/>
          </a:xfrm>
          <a:prstGeom prst="rect">
            <a:avLst/>
          </a:prstGeom>
        </p:spPr>
      </p:pic>
      <p:pic>
        <p:nvPicPr>
          <p:cNvPr id="6" name="Hình ảnh 6">
            <a:extLst>
              <a:ext uri="{FF2B5EF4-FFF2-40B4-BE49-F238E27FC236}">
                <a16:creationId xmlns:a16="http://schemas.microsoft.com/office/drawing/2014/main" id="{CDAC6933-5145-4844-BC86-ED7EAF38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154" y="4437006"/>
            <a:ext cx="5444835" cy="12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78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1F1C224-56E9-44AC-9EA9-9380B050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Hình ảnh 5" descr="Ảnh có chứa sáng&#10;&#10;Mô tả được tự động tạo">
            <a:extLst>
              <a:ext uri="{FF2B5EF4-FFF2-40B4-BE49-F238E27FC236}">
                <a16:creationId xmlns:a16="http://schemas.microsoft.com/office/drawing/2014/main" id="{4C396715-22A6-4B08-B62D-A2738BE62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650" y="1079375"/>
            <a:ext cx="8268193" cy="4876056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ADF2E7B-B10D-40D3-A5FC-01E78FB7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55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CDACC4D2-D725-4943-9B27-AB954B30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F64E418F-4E3C-45FD-A20E-1A9C15C53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31" y="672063"/>
            <a:ext cx="4693473" cy="13358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sz="5400" dirty="0">
              <a:ea typeface="+mj-lt"/>
              <a:cs typeface="+mj-lt"/>
            </a:endParaRPr>
          </a:p>
          <a:p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CA5D417-C2D2-4EFC-97E6-EC1FEDD3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98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97DFA-8D4B-4B6B-B7FC-2FF6AFC4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System overview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C021D3D-F32F-42B8-A95A-2EF569001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903552"/>
            <a:ext cx="7353299" cy="50508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B7933-1996-47B8-885A-48043467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2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DF53C11-8ED5-4474-9FAE-8D1251B2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System Overview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CE3CA1B-CAAD-47BC-A4E8-9A49FDEA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B9495956-7C2B-4D02-947C-87D48583B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7893" y="1759681"/>
            <a:ext cx="6089640" cy="4368780"/>
          </a:xfrm>
        </p:spPr>
      </p:pic>
    </p:spTree>
    <p:extLst>
      <p:ext uri="{BB962C8B-B14F-4D97-AF65-F5344CB8AC3E}">
        <p14:creationId xmlns:p14="http://schemas.microsoft.com/office/powerpoint/2010/main" val="381916135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ChronicleVTI</vt:lpstr>
      <vt:lpstr> Development of  iot-based solution for checking student attendance </vt:lpstr>
      <vt:lpstr>Contents</vt:lpstr>
      <vt:lpstr>Introduction</vt:lpstr>
      <vt:lpstr>Technologies used</vt:lpstr>
      <vt:lpstr>Eye aspect ratio (Ear)</vt:lpstr>
      <vt:lpstr>PowerPoint Presentation</vt:lpstr>
      <vt:lpstr>METHODOLOGY </vt:lpstr>
      <vt:lpstr>System overview</vt:lpstr>
      <vt:lpstr>System Overview</vt:lpstr>
      <vt:lpstr>PowerPoint Presentation</vt:lpstr>
      <vt:lpstr>PowerPoint Presentation</vt:lpstr>
      <vt:lpstr>PowerPoint Presentation</vt:lpstr>
      <vt:lpstr>python app</vt:lpstr>
      <vt:lpstr>Register</vt:lpstr>
      <vt:lpstr>Marking attendance</vt:lpstr>
      <vt:lpstr>Web app</vt:lpstr>
      <vt:lpstr>Web app</vt:lpstr>
      <vt:lpstr>PowerPoint Presentation</vt:lpstr>
      <vt:lpstr>Admin</vt:lpstr>
      <vt:lpstr>teacher</vt:lpstr>
      <vt:lpstr>Teacher                                   TOTAL STUDENT OF CLASS</vt:lpstr>
      <vt:lpstr>Attendance chart</vt:lpstr>
      <vt:lpstr>STUDENT</vt:lpstr>
      <vt:lpstr>Evaluation and testing</vt:lpstr>
      <vt:lpstr>testing</vt:lpstr>
      <vt:lpstr>Evaluation</vt:lpstr>
      <vt:lpstr>Evaluation</vt:lpstr>
      <vt:lpstr>conclusion</vt:lpstr>
      <vt:lpstr>Contributions</vt:lpstr>
      <vt:lpstr>Future work</vt:lpstr>
      <vt:lpstr>Thank you  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/>
  <cp:revision>68</cp:revision>
  <dcterms:created xsi:type="dcterms:W3CDTF">2021-01-03T01:22:44Z</dcterms:created>
  <dcterms:modified xsi:type="dcterms:W3CDTF">2021-01-24T07:58:03Z</dcterms:modified>
</cp:coreProperties>
</file>